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305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108.xml" ContentType="application/vnd.openxmlformats-officedocument.theme+xml"/>
  <Override PartName="/ppt/slideLayouts/slideLayout1289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Masters/slideMaster80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270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Masters/slideMaster96.xml" ContentType="application/vnd.openxmlformats-officedocument.presentationml.slideMaster+xml"/>
  <Override PartName="/ppt/slideLayouts/slideLayout304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105.xml" ContentType="application/vnd.openxmlformats-officedocument.theme+xml"/>
  <Override PartName="/ppt/slideLayouts/slideLayout1286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Masters/slideMaster93.xml" ContentType="application/vnd.openxmlformats-officedocument.presentationml.slideMaster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809.xml" ContentType="application/vnd.openxmlformats-officedocument.presentationml.slideLayout+xml"/>
  <Override PartName="/ppt/theme/theme102.xml" ContentType="application/vnd.openxmlformats-officedocument.theme+xml"/>
  <Override PartName="/ppt/slideLayouts/slideLayout1283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31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theme/theme118.xml" ContentType="application/vnd.openxmlformats-officedocument.theme+xml"/>
  <Override PartName="/ppt/slideMasters/slideMaster90.xml" ContentType="application/vnd.openxmlformats-officedocument.presentationml.slideMaster+xml"/>
  <Override PartName="/ppt/slideLayouts/slideLayout774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Masters/slideMaster104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484.xml" ContentType="application/vnd.openxmlformats-officedocument.presentationml.slideLayout+xml"/>
  <Override PartName="/ppt/theme/theme58.xml" ContentType="application/vnd.openxmlformats-officedocument.theme+xml"/>
  <Override PartName="/ppt/slideLayouts/slideLayout67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theme/theme115.xml" ContentType="application/vnd.openxmlformats-officedocument.theme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Masters/slideMaster101.xml" ContentType="application/vnd.openxmlformats-officedocument.presentationml.slideMaster+xml"/>
  <Override PartName="/ppt/theme/theme6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194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Masters/slideMaster117.xml" ContentType="application/vnd.openxmlformats-officedocument.presentationml.slideMaster+xml"/>
  <Override PartName="/ppt/slideLayouts/slideLayout226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112.xml" ContentType="application/vnd.openxmlformats-officedocument.theme+xml"/>
  <Override PartName="/ppt/slideLayouts/slideLayout1293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945.xml" ContentType="application/vnd.openxmlformats-officedocument.presentationml.slideLayout+xml"/>
  <Override PartName="/ppt/theme/theme96.xml" ContentType="application/vnd.openxmlformats-officedocument.theme+xml"/>
  <Override PartName="/ppt/slideLayouts/slideLayout1325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Layouts/slideLayout368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s/slide86.xml" ContentType="application/vnd.openxmlformats-officedocument.presentationml.slide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Layouts/slideLayout917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Masters/slideMaster7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93.xml" ContentType="application/vnd.openxmlformats-officedocument.theme+xml"/>
  <Override PartName="/ppt/slideLayouts/slideLayout1136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theme/theme125.xml" ContentType="application/vnd.openxmlformats-officedocument.theme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Masters/slideMaster111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65.xml" ContentType="application/vnd.openxmlformats-officedocument.theme+xml"/>
  <Override PartName="/ppt/slideLayouts/slideLayout1439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theme/theme90.xml" ContentType="application/vnd.openxmlformats-officedocument.theme+xml"/>
  <Override PartName="/ppt/slideLayouts/slideLayout1209.xml" ContentType="application/vnd.openxmlformats-officedocument.presentationml.slideLayout+xml"/>
  <Override PartName="/ppt/theme/theme122.xml" ContentType="application/vnd.openxmlformats-officedocument.theme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Masters/slideMaster85.xml" ContentType="application/vnd.openxmlformats-officedocument.presentationml.slideMaster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136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0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62.xml" ContentType="application/vnd.openxmlformats-officedocument.theme+xml"/>
  <Override PartName="/ppt/slideLayouts/slideLayout725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78.xml" ContentType="application/vnd.openxmlformats-officedocument.theme+xml"/>
  <Override PartName="/ppt/slideLayouts/slideLayout927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Masters/slideMaster8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theme/theme34.xml" ContentType="application/vnd.openxmlformats-officedocument.theme+xml"/>
  <Override PartName="/ppt/slideLayouts/slideLayout79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Masters/slideMaster121.xml" ContentType="application/vnd.openxmlformats-officedocument.presentationml.slideMaster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Masters/slideMaster98.xml" ContentType="application/vnd.openxmlformats-officedocument.presentationml.slideMaster+xml"/>
  <Override PartName="/ppt/slideLayouts/slideLayout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14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75.xml" ContentType="application/vnd.openxmlformats-officedocument.theme+xml"/>
  <Override PartName="/ppt/slideLayouts/slideLayout924.xml" ContentType="application/vnd.openxmlformats-officedocument.presentationml.slideLayout+xml"/>
  <Override PartName="/ppt/theme/theme107.xml" ContentType="application/vnd.openxmlformats-officedocument.theme+xml"/>
  <Override PartName="/ppt/slideLayouts/slideLayout1288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839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Masters/slideMaster95.xml" ContentType="application/vnd.openxmlformats-officedocument.presentationml.slideMaster+xml"/>
  <Override PartName="/ppt/slides/slide65.xml" ContentType="application/vnd.openxmlformats-officedocument.presentationml.slide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990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921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theme/theme104.xml" ContentType="application/vnd.openxmlformats-officedocument.theme+xml"/>
  <Override PartName="/ppt/slideLayouts/slideLayout1285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861.xml" ContentType="application/vnd.openxmlformats-officedocument.presentationml.slideLayout+xml"/>
  <Override PartName="/ppt/theme/theme88.xml" ContentType="application/vnd.openxmlformats-officedocument.theme+xml"/>
  <Override PartName="/ppt/slideLayouts/slideLayout1080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s/slide62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Masters/slideMaster92.xml" ContentType="application/vnd.openxmlformats-officedocument.presentationml.slideMaster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284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Masters/slideMaster106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theme/theme101.xml" ContentType="application/vnd.openxmlformats-officedocument.theme+xml"/>
  <Override PartName="/ppt/slideLayouts/slideLayout1282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24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358.xml" ContentType="application/vnd.openxmlformats-officedocument.presentationml.slideLayout+xml"/>
  <Override PartName="/docProps/core.xml" ContentType="application/vnd.openxmlformats-package.core-properties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Masters/slideMaster39.xml" ContentType="application/vnd.openxmlformats-officedocument.presentationml.slideMaster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8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934.xml" ContentType="application/vnd.openxmlformats-officedocument.presentationml.slideLayout+xml"/>
  <Override PartName="/ppt/theme/theme85.xml" ContentType="application/vnd.openxmlformats-officedocument.theme+xml"/>
  <Override PartName="/ppt/slideLayouts/slideLayout1153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theme/theme117.xml" ContentType="application/vnd.openxmlformats-officedocument.theme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Masters/slideMaster103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s/slide75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355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228.xml" ContentType="application/vnd.openxmlformats-officedocument.presentationml.slideLayout+xml"/>
  <Override PartName="/ppt/theme/theme57.xml" ContentType="application/vnd.openxmlformats-officedocument.theme+xml"/>
  <Override PartName="/ppt/slideLayouts/slideLayout906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theme/theme82.xml" ContentType="application/vnd.openxmlformats-officedocument.theme+xml"/>
  <Override PartName="/ppt/theme/theme114.xml" ContentType="application/vnd.openxmlformats-officedocument.theme+xml"/>
  <Override PartName="/ppt/slideLayouts/slideLayout1295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theme/theme13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Masters/slideMaster100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theme/theme98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theme/theme111.xml" ContentType="application/vnd.openxmlformats-officedocument.theme+xml"/>
  <Override PartName="/ppt/slideLayouts/slideLayout1292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324.xml" ContentType="application/vnd.openxmlformats-officedocument.presentationml.slideLayout+xml"/>
  <Default Extension="emf" ContentType="image/x-emf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theme/theme95.xml" ContentType="application/vnd.openxmlformats-officedocument.theme+xml"/>
  <Override PartName="/ppt/slideLayouts/slideLayout116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Masters/slideMaster113.xml" ContentType="application/vnd.openxmlformats-officedocument.presentationml.slideMaster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840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941.xml" ContentType="application/vnd.openxmlformats-officedocument.presentationml.slideLayout+xml"/>
  <Override PartName="/ppt/theme/theme92.xml" ContentType="application/vnd.openxmlformats-officedocument.theme+xml"/>
  <Override PartName="/ppt/slideLayouts/slideLayout1321.xml" ContentType="application/vnd.openxmlformats-officedocument.presentationml.slideLayout+xml"/>
  <Override PartName="/ppt/theme/theme124.xml" ContentType="application/vnd.openxmlformats-officedocument.theme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Masters/slideMaster110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Masters/slideMaster87.xml" ContentType="application/vnd.openxmlformats-officedocument.presentationml.slideMaster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82.xml" ContentType="application/vnd.openxmlformats-officedocument.presentationml.slide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64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theme/theme121.xml" ContentType="application/vnd.openxmlformats-officedocument.theme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Masters/slideMaster84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Masters/slideMaster123.xml" ContentType="application/vnd.openxmlformats-officedocument.presentationml.slideMaster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77.xml" ContentType="application/vnd.openxmlformats-officedocument.theme+xml"/>
  <Override PartName="/ppt/theme/theme109.xml" ContentType="application/vnd.openxmlformats-officedocument.theme+xml"/>
  <Override PartName="/ppt/slideLayouts/slideLayout1306.xml" ContentType="application/vnd.openxmlformats-officedocument.presentationml.slideLayout+xml"/>
  <Override PartName="/ppt/slideMasters/slideMaster81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Masters/slideMaster120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Masters/slideMaster97.xml" ContentType="application/vnd.openxmlformats-officedocument.presentationml.slideMaster+xml"/>
  <Override PartName="/ppt/slides/slide67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Layouts/slideLayout923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theme/theme106.xml" ContentType="application/vnd.openxmlformats-officedocument.theme+xml"/>
  <Override PartName="/ppt/slideLayouts/slideLayout128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69.xml" ContentType="application/vnd.openxmlformats-officedocument.presentationml.slideMaster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s/slide64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Masters/slideMaster94.xml" ContentType="application/vnd.openxmlformats-officedocument.presentationml.slideMaster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Masters/slideMaster108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Masters/slideMaster50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87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theme/theme103.xml" ContentType="application/vnd.openxmlformats-officedocument.theme+xml"/>
  <Override PartName="/ppt/slideLayouts/slideLayout1284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87.xml" ContentType="application/vnd.openxmlformats-officedocument.theme+xml"/>
  <Override PartName="/ppt/slideLayouts/slideLayout1155.xml" ContentType="application/vnd.openxmlformats-officedocument.presentationml.slideLayout+xml"/>
  <Override PartName="/ppt/theme/theme119.xml" ContentType="application/vnd.openxmlformats-officedocument.theme+xml"/>
  <Override PartName="/ppt/slideMasters/slideMaster91.xml" ContentType="application/vnd.openxmlformats-officedocument.presentationml.slideMaster+xml"/>
  <Override PartName="/ppt/slides/slide61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807.xml" ContentType="application/vnd.openxmlformats-officedocument.presentationml.slideLayout+xml"/>
  <Override PartName="/ppt/theme/theme100.xml" ContentType="application/vnd.openxmlformats-officedocument.theme+xml"/>
  <Override PartName="/ppt/slideLayouts/slideLayout128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340.xml" ContentType="application/vnd.openxmlformats-officedocument.presentationml.slideLayout+xml"/>
  <Override PartName="/ppt/theme/theme59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84.xml" ContentType="application/vnd.openxmlformats-officedocument.theme+xml"/>
  <Override PartName="/ppt/slideLayouts/slideLayout1313.xml" ContentType="application/vnd.openxmlformats-officedocument.presentationml.slideLayout+xml"/>
  <Override PartName="/ppt/theme/theme116.xml" ContentType="application/vnd.openxmlformats-officedocument.theme+xml"/>
  <Override PartName="/ppt/slideLayouts/slideLayout1458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Masters/slideMaster102.xml" ContentType="application/vnd.openxmlformats-officedocument.presentationml.slideMaster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Masters/slideMaster79.xml" ContentType="application/vnd.openxmlformats-officedocument.presentationml.slideMaster+xml"/>
  <Override PartName="/ppt/slideLayouts/slideLayout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s/slide74.xml" ContentType="application/vnd.openxmlformats-officedocument.presentationml.slide+xml"/>
  <Override PartName="/ppt/slideLayouts/slideLayout12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Layouts/slideLayout15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719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Masters/slideMaster60.xml" ContentType="application/vnd.openxmlformats-officedocument.presentationml.slideMaster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81.xml" ContentType="application/vnd.openxmlformats-officedocument.theme+xml"/>
  <Override PartName="/ppt/slideLayouts/slideLayout930.xml" ContentType="application/vnd.openxmlformats-officedocument.presentationml.slideLayout+xml"/>
  <Override PartName="/ppt/theme/theme113.xml" ContentType="application/vnd.openxmlformats-officedocument.theme+xml"/>
  <Override PartName="/ppt/slideLayouts/slideLayout1294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583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Masters/slideMaster76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s/slide71.xml" ContentType="application/vnd.openxmlformats-officedocument.presentationml.slide+xml"/>
  <Override PartName="/ppt/slideLayouts/slideLayout26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97.xml" ContentType="application/vnd.openxmlformats-officedocument.theme+xml"/>
  <Override PartName="/ppt/slideLayouts/slideLayout116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8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293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Masters/slideMaster115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Layouts/slideLayout902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86.xml" ContentType="application/vnd.openxmlformats-officedocument.presentationml.slideLayout+xml"/>
  <Override PartName="/ppt/theme/theme110.xml" ContentType="application/vnd.openxmlformats-officedocument.theme+xml"/>
  <Override PartName="/ppt/slideLayouts/slideLayout1291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69.xml" ContentType="application/vnd.openxmlformats-officedocument.theme+xml"/>
  <Override PartName="/ppt/slideLayouts/slideLayout842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81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943.xml" ContentType="application/vnd.openxmlformats-officedocument.presentationml.slideLayout+xml"/>
  <Override PartName="/ppt/theme/theme94.xml" ContentType="application/vnd.openxmlformats-officedocument.theme+xml"/>
  <Override PartName="/ppt/slideLayouts/slideLayout1323.xml" ContentType="application/vnd.openxmlformats-officedocument.presentationml.slideLayout+xml"/>
  <Override PartName="/ppt/theme/theme12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Masters/slideMaster112.xml" ContentType="application/vnd.openxmlformats-officedocument.presentationml.slideMaster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Layouts/slideLayout22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Masters/slideMaster89.xml" ContentType="application/vnd.openxmlformats-officedocument.presentationml.slideMaster+xml"/>
  <Override PartName="/ppt/slideLayouts/slideLayout58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s/slide84.xml" ContentType="application/vnd.openxmlformats-officedocument.presentationml.slide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61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66.xml" ContentType="application/vnd.openxmlformats-officedocument.theme+xml"/>
  <Override PartName="/ppt/slideLayouts/slideLayout915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Masters/slideMaster70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theme/theme91.xml" ContentType="application/vnd.openxmlformats-officedocument.theme+xml"/>
  <Override PartName="/ppt/slideLayouts/slideLayout1320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940.xml" ContentType="application/vnd.openxmlformats-officedocument.presentationml.slideLayout+xml"/>
  <Override PartName="/ppt/theme/theme123.xml" ContentType="application/vnd.openxmlformats-officedocument.them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s/slide81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36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38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63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theme/theme12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theme/theme79.xml" ContentType="application/vnd.openxmlformats-officedocument.theme+xml"/>
  <Override PartName="/ppt/slideLayouts/slideLayout1071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Masters/slideMaster83.xml" ContentType="application/vnd.openxmlformats-officedocument.presentationml.slideMaster+xml"/>
  <Override PartName="/ppt/slideLayouts/slideLayout52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Masters/slideMaster122.xml" ContentType="application/vnd.openxmlformats-officedocument.presentationml.slideMaster+xml"/>
  <Override PartName="/ppt/slideLayouts/slideLayout231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Masters/slideMaster99.xml" ContentType="application/vnd.openxmlformats-officedocument.presentationml.slideMaster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247.xml" ContentType="application/vnd.openxmlformats-officedocument.presentationml.slideLayout+xml"/>
  <Override PartName="/ppt/theme/theme76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s/slide66.xml" ContentType="application/vnd.openxmlformats-officedocument.presentationml.slide+xml"/>
  <Override PartName="/ppt/slideLayouts/slideLayout89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922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531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938.xml" ContentType="application/vnd.openxmlformats-officedocument.presentationml.slideLayout+xml"/>
  <Override PartName="/ppt/theme/theme89.xml" ContentType="application/vnd.openxmlformats-officedocument.theme+xml"/>
  <Override PartName="/ppt/slideLayouts/slideLayout1157.xml" ContentType="application/vnd.openxmlformats-officedocument.presentationml.slideLayout+xml"/>
  <Override PartName="/ppt/slides/slide63.xml" ContentType="application/vnd.openxmlformats-officedocument.presentationml.slide+xml"/>
  <Override PartName="/ppt/slideLayouts/slideLayout62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theme/theme7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Layouts/slideLayout749.xml" ContentType="application/vnd.openxmlformats-officedocument.presentationml.slideLayout+xml"/>
  <Override PartName="/ppt/theme/theme86.xml" ContentType="application/vnd.openxmlformats-officedocument.theme+xml"/>
  <Override PartName="/ppt/slides/slide60.xml" ContentType="application/vnd.openxmlformats-officedocument.presentationml.slide+xml"/>
  <Override PartName="/ppt/slideLayouts/slideLayout257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459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254.xml" ContentType="application/vnd.openxmlformats-officedocument.presentationml.slideLayout+xml"/>
  <Override PartName="/ppt/slideLayouts/slideLayout746.xml" ContentType="application/vnd.openxmlformats-officedocument.presentationml.slideLayout+xml"/>
  <Override PartName="/ppt/theme/theme83.xml" ContentType="application/vnd.openxmlformats-officedocument.theme+xml"/>
  <Override PartName="/ppt/slideLayouts/slideLayout932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Layouts/slideLayout541.xml" ContentType="application/vnd.openxmlformats-officedocument.presentationml.slideLayout+xml"/>
  <Override PartName="/ppt/slides/slide73.xml" ContentType="application/vnd.openxmlformats-officedocument.presentationml.slide+xml"/>
  <Override PartName="/ppt/slideLayouts/slideLayout948.xml" ContentType="application/vnd.openxmlformats-officedocument.presentationml.slideLayout+xml"/>
  <Override PartName="/ppt/theme/theme99.xml" ContentType="application/vnd.openxmlformats-officedocument.theme+xml"/>
  <Override PartName="/ppt/slideLayouts/slideLayout116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743.xml" ContentType="application/vnd.openxmlformats-officedocument.presentationml.slideLayout+xml"/>
  <Override PartName="/ppt/theme/theme8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106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529075" r:id="rId1"/>
    <p:sldMasterId id="2147483653" r:id="rId2"/>
    <p:sldMasterId id="2147483650" r:id="rId3"/>
    <p:sldMasterId id="2147483651" r:id="rId4"/>
    <p:sldMasterId id="2147483652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907" r:id="rId23"/>
    <p:sldMasterId id="2147483919" r:id="rId24"/>
    <p:sldMasterId id="2147483932" r:id="rId25"/>
    <p:sldMasterId id="2147484204" r:id="rId26"/>
    <p:sldMasterId id="2147484487" r:id="rId27"/>
    <p:sldMasterId id="2147484781" r:id="rId28"/>
    <p:sldMasterId id="2147490881" r:id="rId29"/>
    <p:sldMasterId id="2147491212" r:id="rId30"/>
    <p:sldMasterId id="2147492549" r:id="rId31"/>
    <p:sldMasterId id="2147492562" r:id="rId32"/>
    <p:sldMasterId id="2147492575" r:id="rId33"/>
    <p:sldMasterId id="2147492588" r:id="rId34"/>
    <p:sldMasterId id="2147492600" r:id="rId35"/>
    <p:sldMasterId id="2147492613" r:id="rId36"/>
    <p:sldMasterId id="2147496270" r:id="rId37"/>
    <p:sldMasterId id="2147496282" r:id="rId38"/>
    <p:sldMasterId id="2147496295" r:id="rId39"/>
    <p:sldMasterId id="2147496307" r:id="rId40"/>
    <p:sldMasterId id="2147496320" r:id="rId41"/>
    <p:sldMasterId id="2147496332" r:id="rId42"/>
    <p:sldMasterId id="2147496344" r:id="rId43"/>
    <p:sldMasterId id="2147497333" r:id="rId44"/>
    <p:sldMasterId id="2147497345" r:id="rId45"/>
    <p:sldMasterId id="2147503477" r:id="rId46"/>
    <p:sldMasterId id="2147509243" r:id="rId47"/>
    <p:sldMasterId id="2147509255" r:id="rId48"/>
    <p:sldMasterId id="2147516226" r:id="rId49"/>
    <p:sldMasterId id="2147516785" r:id="rId50"/>
    <p:sldMasterId id="2147524638" r:id="rId51"/>
    <p:sldMasterId id="2147524651" r:id="rId52"/>
    <p:sldMasterId id="2147524663" r:id="rId53"/>
    <p:sldMasterId id="2147524675" r:id="rId54"/>
    <p:sldMasterId id="2147524687" r:id="rId55"/>
    <p:sldMasterId id="2147524699" r:id="rId56"/>
    <p:sldMasterId id="2147524712" r:id="rId57"/>
    <p:sldMasterId id="2147527940" r:id="rId58"/>
    <p:sldMasterId id="2147527952" r:id="rId59"/>
    <p:sldMasterId id="2147528629" r:id="rId60"/>
    <p:sldMasterId id="2147528641" r:id="rId61"/>
    <p:sldMasterId id="2147528653" r:id="rId62"/>
    <p:sldMasterId id="2147528665" r:id="rId63"/>
    <p:sldMasterId id="2147528677" r:id="rId64"/>
    <p:sldMasterId id="2147528689" r:id="rId65"/>
    <p:sldMasterId id="2147528701" r:id="rId66"/>
    <p:sldMasterId id="2147528713" r:id="rId67"/>
    <p:sldMasterId id="2147528725" r:id="rId68"/>
    <p:sldMasterId id="2147528737" r:id="rId69"/>
    <p:sldMasterId id="2147528750" r:id="rId70"/>
    <p:sldMasterId id="2147528762" r:id="rId71"/>
    <p:sldMasterId id="2147528776" r:id="rId72"/>
    <p:sldMasterId id="2147528788" r:id="rId73"/>
    <p:sldMasterId id="2147528802" r:id="rId74"/>
    <p:sldMasterId id="2147528814" r:id="rId75"/>
    <p:sldMasterId id="2147528826" r:id="rId76"/>
    <p:sldMasterId id="2147528838" r:id="rId77"/>
    <p:sldMasterId id="2147528841" r:id="rId78"/>
    <p:sldMasterId id="2147528844" r:id="rId79"/>
    <p:sldMasterId id="2147528857" r:id="rId80"/>
    <p:sldMasterId id="2147528872" r:id="rId81"/>
    <p:sldMasterId id="2147528885" r:id="rId82"/>
    <p:sldMasterId id="2147528900" r:id="rId83"/>
    <p:sldMasterId id="2147528915" r:id="rId84"/>
    <p:sldMasterId id="2147528927" r:id="rId85"/>
    <p:sldMasterId id="2147528939" r:id="rId86"/>
    <p:sldMasterId id="2147528951" r:id="rId87"/>
    <p:sldMasterId id="2147528962" r:id="rId88"/>
    <p:sldMasterId id="2147528973" r:id="rId89"/>
    <p:sldMasterId id="2147528986" r:id="rId90"/>
    <p:sldMasterId id="2147528997" r:id="rId91"/>
    <p:sldMasterId id="2147529009" r:id="rId92"/>
    <p:sldMasterId id="2147529021" r:id="rId93"/>
    <p:sldMasterId id="2147529031" r:id="rId94"/>
    <p:sldMasterId id="2147529043" r:id="rId95"/>
    <p:sldMasterId id="2147529055" r:id="rId96"/>
    <p:sldMasterId id="2147529063" r:id="rId97"/>
    <p:sldMasterId id="2147529090" r:id="rId98"/>
    <p:sldMasterId id="2147529100" r:id="rId99"/>
    <p:sldMasterId id="2147529110" r:id="rId100"/>
    <p:sldMasterId id="2147529121" r:id="rId101"/>
    <p:sldMasterId id="2147529130" r:id="rId102"/>
    <p:sldMasterId id="2147529145" r:id="rId103"/>
    <p:sldMasterId id="2147529160" r:id="rId104"/>
    <p:sldMasterId id="2147529175" r:id="rId105"/>
    <p:sldMasterId id="2147529190" r:id="rId106"/>
    <p:sldMasterId id="2147529205" r:id="rId107"/>
    <p:sldMasterId id="2147529220" r:id="rId108"/>
    <p:sldMasterId id="2147529235" r:id="rId109"/>
    <p:sldMasterId id="2147529250" r:id="rId110"/>
    <p:sldMasterId id="2147529265" r:id="rId111"/>
    <p:sldMasterId id="2147529280" r:id="rId112"/>
    <p:sldMasterId id="2147529297" r:id="rId113"/>
    <p:sldMasterId id="2147529310" r:id="rId114"/>
    <p:sldMasterId id="2147529325" r:id="rId115"/>
    <p:sldMasterId id="2147529340" r:id="rId116"/>
    <p:sldMasterId id="2147529355" r:id="rId117"/>
    <p:sldMasterId id="2147529373" r:id="rId118"/>
    <p:sldMasterId id="2147529383" r:id="rId119"/>
    <p:sldMasterId id="2147529400" r:id="rId120"/>
    <p:sldMasterId id="2147529425" r:id="rId121"/>
    <p:sldMasterId id="2147529441" r:id="rId122"/>
    <p:sldMasterId id="2147529468" r:id="rId123"/>
    <p:sldMasterId id="2147529494" r:id="rId124"/>
  </p:sldMasterIdLst>
  <p:notesMasterIdLst>
    <p:notesMasterId r:id="rId213"/>
  </p:notesMasterIdLst>
  <p:handoutMasterIdLst>
    <p:handoutMasterId r:id="rId214"/>
  </p:handoutMasterIdLst>
  <p:sldIdLst>
    <p:sldId id="2201" r:id="rId125"/>
    <p:sldId id="2926" r:id="rId126"/>
    <p:sldId id="2469" r:id="rId127"/>
    <p:sldId id="2914" r:id="rId128"/>
    <p:sldId id="3186" r:id="rId129"/>
    <p:sldId id="3187" r:id="rId130"/>
    <p:sldId id="3188" r:id="rId131"/>
    <p:sldId id="3189" r:id="rId132"/>
    <p:sldId id="2915" r:id="rId133"/>
    <p:sldId id="3190" r:id="rId134"/>
    <p:sldId id="3171" r:id="rId135"/>
    <p:sldId id="3185" r:id="rId136"/>
    <p:sldId id="2764" r:id="rId137"/>
    <p:sldId id="3191" r:id="rId138"/>
    <p:sldId id="3225" r:id="rId139"/>
    <p:sldId id="3192" r:id="rId140"/>
    <p:sldId id="2703" r:id="rId141"/>
    <p:sldId id="2504" r:id="rId142"/>
    <p:sldId id="3218" r:id="rId143"/>
    <p:sldId id="3193" r:id="rId144"/>
    <p:sldId id="2481" r:id="rId145"/>
    <p:sldId id="3196" r:id="rId146"/>
    <p:sldId id="3226" r:id="rId147"/>
    <p:sldId id="3227" r:id="rId148"/>
    <p:sldId id="3228" r:id="rId149"/>
    <p:sldId id="3229" r:id="rId150"/>
    <p:sldId id="3230" r:id="rId151"/>
    <p:sldId id="3231" r:id="rId152"/>
    <p:sldId id="3232" r:id="rId153"/>
    <p:sldId id="3235" r:id="rId154"/>
    <p:sldId id="3236" r:id="rId155"/>
    <p:sldId id="3237" r:id="rId156"/>
    <p:sldId id="3238" r:id="rId157"/>
    <p:sldId id="3233" r:id="rId158"/>
    <p:sldId id="3234" r:id="rId159"/>
    <p:sldId id="3265" r:id="rId160"/>
    <p:sldId id="3256" r:id="rId161"/>
    <p:sldId id="3257" r:id="rId162"/>
    <p:sldId id="3258" r:id="rId163"/>
    <p:sldId id="3259" r:id="rId164"/>
    <p:sldId id="3260" r:id="rId165"/>
    <p:sldId id="3261" r:id="rId166"/>
    <p:sldId id="3262" r:id="rId167"/>
    <p:sldId id="3263" r:id="rId168"/>
    <p:sldId id="3264" r:id="rId169"/>
    <p:sldId id="3266" r:id="rId170"/>
    <p:sldId id="3239" r:id="rId171"/>
    <p:sldId id="3240" r:id="rId172"/>
    <p:sldId id="3241" r:id="rId173"/>
    <p:sldId id="3242" r:id="rId174"/>
    <p:sldId id="3243" r:id="rId175"/>
    <p:sldId id="3244" r:id="rId176"/>
    <p:sldId id="3245" r:id="rId177"/>
    <p:sldId id="3246" r:id="rId178"/>
    <p:sldId id="3247" r:id="rId179"/>
    <p:sldId id="3248" r:id="rId180"/>
    <p:sldId id="3249" r:id="rId181"/>
    <p:sldId id="3250" r:id="rId182"/>
    <p:sldId id="3251" r:id="rId183"/>
    <p:sldId id="3252" r:id="rId184"/>
    <p:sldId id="3253" r:id="rId185"/>
    <p:sldId id="3254" r:id="rId186"/>
    <p:sldId id="3255" r:id="rId187"/>
    <p:sldId id="2924" r:id="rId188"/>
    <p:sldId id="3143" r:id="rId189"/>
    <p:sldId id="3010" r:id="rId190"/>
    <p:sldId id="3150" r:id="rId191"/>
    <p:sldId id="3197" r:id="rId192"/>
    <p:sldId id="3046" r:id="rId193"/>
    <p:sldId id="3198" r:id="rId194"/>
    <p:sldId id="2957" r:id="rId195"/>
    <p:sldId id="3219" r:id="rId196"/>
    <p:sldId id="3199" r:id="rId197"/>
    <p:sldId id="3147" r:id="rId198"/>
    <p:sldId id="3142" r:id="rId199"/>
    <p:sldId id="3200" r:id="rId200"/>
    <p:sldId id="3051" r:id="rId201"/>
    <p:sldId id="3201" r:id="rId202"/>
    <p:sldId id="3123" r:id="rId203"/>
    <p:sldId id="3202" r:id="rId204"/>
    <p:sldId id="3124" r:id="rId205"/>
    <p:sldId id="3203" r:id="rId206"/>
    <p:sldId id="3151" r:id="rId207"/>
    <p:sldId id="3204" r:id="rId208"/>
    <p:sldId id="3169" r:id="rId209"/>
    <p:sldId id="3170" r:id="rId210"/>
    <p:sldId id="2693" r:id="rId211"/>
    <p:sldId id="2205" r:id="rId212"/>
  </p:sldIdLst>
  <p:sldSz cx="9180513" cy="6553200"/>
  <p:notesSz cx="7315200" cy="96012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3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6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689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52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1548" algn="l" defTabSz="91261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37858" algn="l" defTabSz="91261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4169" algn="l" defTabSz="91261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0477" algn="l" defTabSz="91261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64">
          <p15:clr>
            <a:srgbClr val="A4A3A4"/>
          </p15:clr>
        </p15:guide>
        <p15:guide id="2" pos="289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A8682"/>
    <a:srgbClr val="CB534D"/>
    <a:srgbClr val="81A852"/>
    <a:srgbClr val="CFB669"/>
    <a:srgbClr val="FFCE33"/>
    <a:srgbClr val="73172B"/>
    <a:srgbClr val="1F497D"/>
    <a:srgbClr val="CC9900"/>
    <a:srgbClr val="BFBFBF"/>
    <a:srgbClr val="BAB28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294" autoAdjust="0"/>
    <p:restoredTop sz="99462" autoAdjust="0"/>
  </p:normalViewPr>
  <p:slideViewPr>
    <p:cSldViewPr>
      <p:cViewPr>
        <p:scale>
          <a:sx n="80" d="100"/>
          <a:sy n="80" d="100"/>
        </p:scale>
        <p:origin x="-840" y="-18"/>
      </p:cViewPr>
      <p:guideLst>
        <p:guide orient="horz" pos="2064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96"/>
    </p:cViewPr>
  </p:sorterViewPr>
  <p:notesViewPr>
    <p:cSldViewPr>
      <p:cViewPr varScale="1">
        <p:scale>
          <a:sx n="51" d="100"/>
          <a:sy n="51" d="100"/>
        </p:scale>
        <p:origin x="-2988" y="-96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14.xml"/><Relationship Id="rId159" Type="http://schemas.openxmlformats.org/officeDocument/2006/relationships/slide" Target="slides/slide35.xml"/><Relationship Id="rId170" Type="http://schemas.openxmlformats.org/officeDocument/2006/relationships/slide" Target="slides/slide46.xml"/><Relationship Id="rId191" Type="http://schemas.openxmlformats.org/officeDocument/2006/relationships/slide" Target="slides/slide67.xml"/><Relationship Id="rId205" Type="http://schemas.openxmlformats.org/officeDocument/2006/relationships/slide" Target="slides/slide81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4.xml"/><Relationship Id="rId149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36.xml"/><Relationship Id="rId165" Type="http://schemas.openxmlformats.org/officeDocument/2006/relationships/slide" Target="slides/slide41.xml"/><Relationship Id="rId181" Type="http://schemas.openxmlformats.org/officeDocument/2006/relationships/slide" Target="slides/slide57.xml"/><Relationship Id="rId186" Type="http://schemas.openxmlformats.org/officeDocument/2006/relationships/slide" Target="slides/slide62.xml"/><Relationship Id="rId216" Type="http://schemas.openxmlformats.org/officeDocument/2006/relationships/viewProps" Target="viewProps.xml"/><Relationship Id="rId211" Type="http://schemas.openxmlformats.org/officeDocument/2006/relationships/slide" Target="slides/slide8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" Target="slides/slide10.xml"/><Relationship Id="rId139" Type="http://schemas.openxmlformats.org/officeDocument/2006/relationships/slide" Target="slides/slide15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26.xml"/><Relationship Id="rId155" Type="http://schemas.openxmlformats.org/officeDocument/2006/relationships/slide" Target="slides/slide31.xml"/><Relationship Id="rId171" Type="http://schemas.openxmlformats.org/officeDocument/2006/relationships/slide" Target="slides/slide47.xml"/><Relationship Id="rId176" Type="http://schemas.openxmlformats.org/officeDocument/2006/relationships/slide" Target="slides/slide52.xml"/><Relationship Id="rId192" Type="http://schemas.openxmlformats.org/officeDocument/2006/relationships/slide" Target="slides/slide68.xml"/><Relationship Id="rId197" Type="http://schemas.openxmlformats.org/officeDocument/2006/relationships/slide" Target="slides/slide73.xml"/><Relationship Id="rId206" Type="http://schemas.openxmlformats.org/officeDocument/2006/relationships/slide" Target="slides/slide82.xml"/><Relationship Id="rId201" Type="http://schemas.openxmlformats.org/officeDocument/2006/relationships/slide" Target="slides/slide7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" Target="slides/slide5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" Target="slides/slide16.xml"/><Relationship Id="rId145" Type="http://schemas.openxmlformats.org/officeDocument/2006/relationships/slide" Target="slides/slide21.xml"/><Relationship Id="rId161" Type="http://schemas.openxmlformats.org/officeDocument/2006/relationships/slide" Target="slides/slide37.xml"/><Relationship Id="rId166" Type="http://schemas.openxmlformats.org/officeDocument/2006/relationships/slide" Target="slides/slide42.xml"/><Relationship Id="rId182" Type="http://schemas.openxmlformats.org/officeDocument/2006/relationships/slide" Target="slides/slide58.xml"/><Relationship Id="rId187" Type="http://schemas.openxmlformats.org/officeDocument/2006/relationships/slide" Target="slides/slide63.xml"/><Relationship Id="rId21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88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6.xml"/><Relationship Id="rId135" Type="http://schemas.openxmlformats.org/officeDocument/2006/relationships/slide" Target="slides/slide11.xml"/><Relationship Id="rId151" Type="http://schemas.openxmlformats.org/officeDocument/2006/relationships/slide" Target="slides/slide27.xml"/><Relationship Id="rId156" Type="http://schemas.openxmlformats.org/officeDocument/2006/relationships/slide" Target="slides/slide32.xml"/><Relationship Id="rId177" Type="http://schemas.openxmlformats.org/officeDocument/2006/relationships/slide" Target="slides/slide53.xml"/><Relationship Id="rId198" Type="http://schemas.openxmlformats.org/officeDocument/2006/relationships/slide" Target="slides/slide74.xml"/><Relationship Id="rId172" Type="http://schemas.openxmlformats.org/officeDocument/2006/relationships/slide" Target="slides/slide48.xml"/><Relationship Id="rId193" Type="http://schemas.openxmlformats.org/officeDocument/2006/relationships/slide" Target="slides/slide69.xml"/><Relationship Id="rId202" Type="http://schemas.openxmlformats.org/officeDocument/2006/relationships/slide" Target="slides/slide78.xml"/><Relationship Id="rId207" Type="http://schemas.openxmlformats.org/officeDocument/2006/relationships/slide" Target="slides/slide8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" Target="slides/slide1.xml"/><Relationship Id="rId141" Type="http://schemas.openxmlformats.org/officeDocument/2006/relationships/slide" Target="slides/slide17.xml"/><Relationship Id="rId146" Type="http://schemas.openxmlformats.org/officeDocument/2006/relationships/slide" Target="slides/slide22.xml"/><Relationship Id="rId167" Type="http://schemas.openxmlformats.org/officeDocument/2006/relationships/slide" Target="slides/slide43.xml"/><Relationship Id="rId188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38.xml"/><Relationship Id="rId183" Type="http://schemas.openxmlformats.org/officeDocument/2006/relationships/slide" Target="slides/slide59.xml"/><Relationship Id="rId213" Type="http://schemas.openxmlformats.org/officeDocument/2006/relationships/notesMaster" Target="notesMasters/notesMaster1.xml"/><Relationship Id="rId21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" Target="slides/slide7.xml"/><Relationship Id="rId136" Type="http://schemas.openxmlformats.org/officeDocument/2006/relationships/slide" Target="slides/slide12.xml"/><Relationship Id="rId157" Type="http://schemas.openxmlformats.org/officeDocument/2006/relationships/slide" Target="slides/slide33.xml"/><Relationship Id="rId178" Type="http://schemas.openxmlformats.org/officeDocument/2006/relationships/slide" Target="slides/slide54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28.xml"/><Relationship Id="rId173" Type="http://schemas.openxmlformats.org/officeDocument/2006/relationships/slide" Target="slides/slide49.xml"/><Relationship Id="rId194" Type="http://schemas.openxmlformats.org/officeDocument/2006/relationships/slide" Target="slides/slide70.xml"/><Relationship Id="rId199" Type="http://schemas.openxmlformats.org/officeDocument/2006/relationships/slide" Target="slides/slide75.xml"/><Relationship Id="rId203" Type="http://schemas.openxmlformats.org/officeDocument/2006/relationships/slide" Target="slides/slide79.xml"/><Relationship Id="rId208" Type="http://schemas.openxmlformats.org/officeDocument/2006/relationships/slide" Target="slides/slide8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" Target="slides/slide2.xml"/><Relationship Id="rId147" Type="http://schemas.openxmlformats.org/officeDocument/2006/relationships/slide" Target="slides/slide23.xml"/><Relationship Id="rId168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" Target="slides/slide18.xml"/><Relationship Id="rId163" Type="http://schemas.openxmlformats.org/officeDocument/2006/relationships/slide" Target="slides/slide39.xml"/><Relationship Id="rId184" Type="http://schemas.openxmlformats.org/officeDocument/2006/relationships/slide" Target="slides/slide60.xml"/><Relationship Id="rId189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214" Type="http://schemas.openxmlformats.org/officeDocument/2006/relationships/handoutMaster" Target="handoutMasters/handoutMaster1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" Target="slides/slide13.xml"/><Relationship Id="rId158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" Target="slides/slide8.xml"/><Relationship Id="rId153" Type="http://schemas.openxmlformats.org/officeDocument/2006/relationships/slide" Target="slides/slide29.xml"/><Relationship Id="rId174" Type="http://schemas.openxmlformats.org/officeDocument/2006/relationships/slide" Target="slides/slide50.xml"/><Relationship Id="rId179" Type="http://schemas.openxmlformats.org/officeDocument/2006/relationships/slide" Target="slides/slide55.xml"/><Relationship Id="rId195" Type="http://schemas.openxmlformats.org/officeDocument/2006/relationships/slide" Target="slides/slide71.xml"/><Relationship Id="rId209" Type="http://schemas.openxmlformats.org/officeDocument/2006/relationships/slide" Target="slides/slide85.xml"/><Relationship Id="rId190" Type="http://schemas.openxmlformats.org/officeDocument/2006/relationships/slide" Target="slides/slide66.xml"/><Relationship Id="rId204" Type="http://schemas.openxmlformats.org/officeDocument/2006/relationships/slide" Target="slides/slide8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" Target="slides/slide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" Target="slides/slide19.xml"/><Relationship Id="rId148" Type="http://schemas.openxmlformats.org/officeDocument/2006/relationships/slide" Target="slides/slide24.xml"/><Relationship Id="rId164" Type="http://schemas.openxmlformats.org/officeDocument/2006/relationships/slide" Target="slides/slide40.xml"/><Relationship Id="rId169" Type="http://schemas.openxmlformats.org/officeDocument/2006/relationships/slide" Target="slides/slide45.xml"/><Relationship Id="rId18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56.xml"/><Relationship Id="rId210" Type="http://schemas.openxmlformats.org/officeDocument/2006/relationships/slide" Target="slides/slide86.xml"/><Relationship Id="rId215" Type="http://schemas.openxmlformats.org/officeDocument/2006/relationships/presProps" Target="presProps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" Target="slides/slide9.xml"/><Relationship Id="rId154" Type="http://schemas.openxmlformats.org/officeDocument/2006/relationships/slide" Target="slides/slide30.xml"/><Relationship Id="rId175" Type="http://schemas.openxmlformats.org/officeDocument/2006/relationships/slide" Target="slides/slide51.xml"/><Relationship Id="rId196" Type="http://schemas.openxmlformats.org/officeDocument/2006/relationships/slide" Target="slides/slide72.xml"/><Relationship Id="rId200" Type="http://schemas.openxmlformats.org/officeDocument/2006/relationships/slide" Target="slides/slide76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8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t" anchorCtr="0" compatLnSpc="1">
            <a:prstTxWarp prst="textNoShape">
              <a:avLst/>
            </a:prstTxWarp>
          </a:bodyPr>
          <a:lstStyle>
            <a:lvl1pPr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8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t" anchorCtr="0" compatLnSpc="1">
            <a:prstTxWarp prst="textNoShape">
              <a:avLst/>
            </a:prstTxWarp>
          </a:bodyPr>
          <a:lstStyle>
            <a:lvl1pPr algn="r"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8683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b" anchorCtr="0" compatLnSpc="1">
            <a:prstTxWarp prst="textNoShape">
              <a:avLst/>
            </a:prstTxWarp>
          </a:bodyPr>
          <a:lstStyle>
            <a:lvl1pPr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18683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b" anchorCtr="0" compatLnSpc="1">
            <a:prstTxWarp prst="textNoShape">
              <a:avLst/>
            </a:prstTxWarp>
          </a:bodyPr>
          <a:lstStyle>
            <a:lvl1pPr algn="r"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fld id="{B718C2B6-6AA8-4CEE-ADC7-43586D79059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8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t" anchorCtr="0" compatLnSpc="1">
            <a:prstTxWarp prst="textNoShape">
              <a:avLst/>
            </a:prstTxWarp>
          </a:bodyPr>
          <a:lstStyle>
            <a:lvl1pPr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8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t" anchorCtr="0" compatLnSpc="1">
            <a:prstTxWarp prst="textNoShape">
              <a:avLst/>
            </a:prstTxWarp>
          </a:bodyPr>
          <a:lstStyle>
            <a:lvl1pPr algn="r"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5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6650" y="719138"/>
            <a:ext cx="5048250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829" y="4561577"/>
            <a:ext cx="5849543" cy="432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noProof="0" smtClean="0"/>
              <a:t>Haga clic para modificar el estilo de texto del patrón</a:t>
            </a:r>
          </a:p>
          <a:p>
            <a:pPr lvl="1"/>
            <a:r>
              <a:rPr lang="es-AR" noProof="0" smtClean="0"/>
              <a:t>Segundo nivel</a:t>
            </a:r>
          </a:p>
          <a:p>
            <a:pPr lvl="2"/>
            <a:r>
              <a:rPr lang="es-AR" noProof="0" smtClean="0"/>
              <a:t>Tercer nivel</a:t>
            </a:r>
          </a:p>
          <a:p>
            <a:pPr lvl="3"/>
            <a:r>
              <a:rPr lang="es-AR" noProof="0" smtClean="0"/>
              <a:t>Cuarto nivel</a:t>
            </a:r>
          </a:p>
          <a:p>
            <a:pPr lvl="4"/>
            <a:r>
              <a:rPr lang="es-AR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8683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b" anchorCtr="0" compatLnSpc="1">
            <a:prstTxWarp prst="textNoShape">
              <a:avLst/>
            </a:prstTxWarp>
          </a:bodyPr>
          <a:lstStyle>
            <a:lvl1pPr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18683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7" tIns="45627" rIns="91257" bIns="45627" numCol="1" anchor="b" anchorCtr="0" compatLnSpc="1">
            <a:prstTxWarp prst="textNoShape">
              <a:avLst/>
            </a:prstTxWarp>
          </a:bodyPr>
          <a:lstStyle>
            <a:lvl1pPr algn="r" defTabSz="911733">
              <a:defRPr sz="1100">
                <a:latin typeface="Arial" charset="0"/>
              </a:defRPr>
            </a:lvl1pPr>
          </a:lstStyle>
          <a:p>
            <a:pPr>
              <a:defRPr/>
            </a:pPr>
            <a:fld id="{E0E96E10-2F74-4D04-8C8B-B3DEA2F9A7E4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30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61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89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2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1548" algn="l" defTabSz="912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858" algn="l" defTabSz="912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169" algn="l" defTabSz="912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477" algn="l" defTabSz="9126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763557">
              <a:defRPr/>
            </a:pPr>
            <a:fld id="{C20C130C-C27F-4C07-BE60-23CE466FED18}" type="slidenum">
              <a:rPr lang="es-AR">
                <a:solidFill>
                  <a:prstClr val="black"/>
                </a:solidFill>
              </a:rPr>
              <a:pPr defTabSz="763557">
                <a:defRPr/>
              </a:pPr>
              <a:t>1</a:t>
            </a:fld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20725"/>
            <a:ext cx="5045075" cy="360045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4141064" y="9119174"/>
            <a:ext cx="317245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376" tIns="36186" rIns="72376" bIns="36186" anchor="b"/>
          <a:lstStyle/>
          <a:p>
            <a:pPr algn="r" defTabSz="725488"/>
            <a:fld id="{4DF3FCAC-9968-40A8-9E5C-9EFF7F0836B6}" type="slidenum">
              <a:rPr lang="es-AR" sz="800">
                <a:solidFill>
                  <a:srgbClr val="000000"/>
                </a:solidFill>
                <a:latin typeface="Arial" charset="0"/>
              </a:rPr>
              <a:pPr algn="r" defTabSz="725488"/>
              <a:t>22</a:t>
            </a:fld>
            <a:endParaRPr lang="es-AR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7550"/>
            <a:ext cx="5048250" cy="36036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72376" tIns="36186" rIns="72376" bIns="36186"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19138"/>
            <a:ext cx="5045075" cy="36004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29" y="4560087"/>
            <a:ext cx="5849543" cy="4321806"/>
          </a:xfrm>
          <a:noFill/>
          <a:ln/>
        </p:spPr>
        <p:txBody>
          <a:bodyPr/>
          <a:lstStyle/>
          <a:p>
            <a:endParaRPr lang="es-ES" dirty="0" smtClean="0"/>
          </a:p>
        </p:txBody>
      </p:sp>
    </p:spTree>
    <p:extLst>
      <p:ext uri="{BB962C8B-B14F-4D97-AF65-F5344CB8AC3E}">
        <p14:creationId xmlns="" xmlns:p14="http://schemas.microsoft.com/office/powerpoint/2010/main" val="1984541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20725"/>
            <a:ext cx="5045075" cy="36004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30" y="4560088"/>
            <a:ext cx="5849542" cy="4321805"/>
          </a:xfrm>
          <a:noFill/>
          <a:ln/>
        </p:spPr>
        <p:txBody>
          <a:bodyPr/>
          <a:lstStyle/>
          <a:p>
            <a:endParaRPr lang="es-ES" dirty="0" smtClean="0"/>
          </a:p>
        </p:txBody>
      </p:sp>
    </p:spTree>
    <p:extLst>
      <p:ext uri="{BB962C8B-B14F-4D97-AF65-F5344CB8AC3E}">
        <p14:creationId xmlns="" xmlns:p14="http://schemas.microsoft.com/office/powerpoint/2010/main" val="3420885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19138"/>
            <a:ext cx="5045075" cy="36004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29" y="4560087"/>
            <a:ext cx="5849543" cy="4321806"/>
          </a:xfrm>
          <a:noFill/>
          <a:ln/>
        </p:spPr>
        <p:txBody>
          <a:bodyPr/>
          <a:lstStyle/>
          <a:p>
            <a:endParaRPr lang="es-ES" dirty="0" smtClean="0"/>
          </a:p>
        </p:txBody>
      </p:sp>
    </p:spTree>
    <p:extLst>
      <p:ext uri="{BB962C8B-B14F-4D97-AF65-F5344CB8AC3E}">
        <p14:creationId xmlns="" xmlns:p14="http://schemas.microsoft.com/office/powerpoint/2010/main" val="3576233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19138"/>
            <a:ext cx="5045075" cy="36004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29" y="4560087"/>
            <a:ext cx="5849543" cy="4321806"/>
          </a:xfrm>
          <a:noFill/>
          <a:ln/>
        </p:spPr>
        <p:txBody>
          <a:bodyPr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4143427" y="9118683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3" tIns="45631" rIns="91263" bIns="45631" anchor="b"/>
          <a:lstStyle/>
          <a:p>
            <a:pPr algn="r" defTabSz="906471"/>
            <a:fld id="{CC6AC3BC-C71C-47EE-B760-7B11A9EA88E7}" type="slidenum">
              <a:rPr lang="es-AR" sz="1100">
                <a:solidFill>
                  <a:prstClr val="black"/>
                </a:solidFill>
              </a:rPr>
              <a:pPr algn="r" defTabSz="906471"/>
              <a:t>87</a:t>
            </a:fld>
            <a:endParaRPr lang="es-AR" sz="1100" dirty="0">
              <a:solidFill>
                <a:prstClr val="black"/>
              </a:solidFill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719138"/>
            <a:ext cx="5048250" cy="3603625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263" tIns="45631" rIns="91263" bIns="45631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4638"/>
            <a:fld id="{A328D149-8E77-4C6D-9A24-49351D529AF5}" type="slidenum">
              <a:rPr lang="es-AR">
                <a:solidFill>
                  <a:prstClr val="white"/>
                </a:solidFill>
              </a:rPr>
              <a:pPr defTabSz="974638"/>
              <a:t>88</a:t>
            </a:fld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20725"/>
            <a:ext cx="5045075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19138"/>
            <a:ext cx="5045075" cy="360045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29" y="4560087"/>
            <a:ext cx="5849543" cy="4321806"/>
          </a:xfrm>
          <a:noFill/>
          <a:ln/>
        </p:spPr>
        <p:txBody>
          <a:bodyPr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19138"/>
            <a:ext cx="5045075" cy="3602037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29" y="4560087"/>
            <a:ext cx="5849543" cy="4321806"/>
          </a:xfrm>
          <a:noFill/>
          <a:ln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71"/>
            <a:fld id="{986ED4BC-C621-4C35-98B0-26E98B4BA9E0}" type="slidenum">
              <a:rPr lang="en-US" smtClean="0">
                <a:solidFill>
                  <a:srgbClr val="000000"/>
                </a:solidFill>
              </a:rPr>
              <a:pPr defTabSz="906471"/>
              <a:t>13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03779" name="Rectangle 7"/>
          <p:cNvSpPr txBox="1">
            <a:spLocks noGrp="1" noChangeArrowheads="1"/>
          </p:cNvSpPr>
          <p:nvPr/>
        </p:nvSpPr>
        <p:spPr bwMode="auto">
          <a:xfrm>
            <a:off x="4141791" y="9118683"/>
            <a:ext cx="3171774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096" tIns="44546" rIns="89096" bIns="44546" anchor="b"/>
          <a:lstStyle/>
          <a:p>
            <a:fld id="{D328F472-7E1E-4592-BD85-2FAA52EFCA64}" type="slidenum">
              <a:rPr lang="es-AR" sz="1100">
                <a:solidFill>
                  <a:srgbClr val="000000"/>
                </a:solidFill>
              </a:rPr>
              <a:pPr/>
              <a:t>13</a:t>
            </a:fld>
            <a:endParaRPr lang="es-AR" sz="1100" dirty="0">
              <a:solidFill>
                <a:srgbClr val="000000"/>
              </a:solidFill>
            </a:endParaRPr>
          </a:p>
        </p:txBody>
      </p:sp>
      <p:sp>
        <p:nvSpPr>
          <p:cNvPr id="203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17550"/>
            <a:ext cx="5049837" cy="3603625"/>
          </a:xfrm>
          <a:ln/>
        </p:spPr>
      </p:sp>
      <p:sp>
        <p:nvSpPr>
          <p:cNvPr id="203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558" y="4560087"/>
            <a:ext cx="5856086" cy="4323295"/>
          </a:xfrm>
          <a:noFill/>
          <a:ln/>
        </p:spPr>
        <p:txBody>
          <a:bodyPr lIns="89096" tIns="44546" rIns="89096" bIns="44546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71"/>
            <a:fld id="{986ED4BC-C621-4C35-98B0-26E98B4BA9E0}" type="slidenum">
              <a:rPr lang="en-US" smtClean="0">
                <a:solidFill>
                  <a:srgbClr val="000000"/>
                </a:solidFill>
              </a:rPr>
              <a:pPr defTabSz="906471"/>
              <a:t>14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03779" name="Rectangle 7"/>
          <p:cNvSpPr txBox="1">
            <a:spLocks noGrp="1" noChangeArrowheads="1"/>
          </p:cNvSpPr>
          <p:nvPr/>
        </p:nvSpPr>
        <p:spPr bwMode="auto">
          <a:xfrm>
            <a:off x="4141791" y="9118683"/>
            <a:ext cx="3171774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096" tIns="44546" rIns="89096" bIns="44546" anchor="b"/>
          <a:lstStyle/>
          <a:p>
            <a:fld id="{D328F472-7E1E-4592-BD85-2FAA52EFCA64}" type="slidenum">
              <a:rPr lang="es-AR" sz="1100">
                <a:solidFill>
                  <a:srgbClr val="000000"/>
                </a:solidFill>
              </a:rPr>
              <a:pPr/>
              <a:t>14</a:t>
            </a:fld>
            <a:endParaRPr lang="es-AR" sz="1100" dirty="0">
              <a:solidFill>
                <a:srgbClr val="000000"/>
              </a:solidFill>
            </a:endParaRPr>
          </a:p>
        </p:txBody>
      </p:sp>
      <p:sp>
        <p:nvSpPr>
          <p:cNvPr id="203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17550"/>
            <a:ext cx="5049837" cy="3603625"/>
          </a:xfrm>
          <a:ln/>
        </p:spPr>
      </p:sp>
      <p:sp>
        <p:nvSpPr>
          <p:cNvPr id="203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558" y="4560087"/>
            <a:ext cx="5856086" cy="4323295"/>
          </a:xfrm>
          <a:noFill/>
          <a:ln/>
        </p:spPr>
        <p:txBody>
          <a:bodyPr lIns="89096" tIns="44546" rIns="89096" bIns="44546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4141064" y="9119174"/>
            <a:ext cx="317245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376" tIns="36186" rIns="72376" bIns="36186" anchor="b"/>
          <a:lstStyle/>
          <a:p>
            <a:pPr algn="r" defTabSz="725488"/>
            <a:fld id="{4DF3FCAC-9968-40A8-9E5C-9EFF7F0836B6}" type="slidenum">
              <a:rPr lang="es-AR" sz="800">
                <a:solidFill>
                  <a:srgbClr val="000000"/>
                </a:solidFill>
                <a:latin typeface="Arial" charset="0"/>
              </a:rPr>
              <a:pPr algn="r" defTabSz="725488"/>
              <a:t>18</a:t>
            </a:fld>
            <a:endParaRPr lang="es-AR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7550"/>
            <a:ext cx="5048250" cy="36036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72376" tIns="36186" rIns="72376" bIns="36186"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4141064" y="9119174"/>
            <a:ext cx="317245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376" tIns="36186" rIns="72376" bIns="36186" anchor="b"/>
          <a:lstStyle/>
          <a:p>
            <a:pPr algn="r" defTabSz="725488"/>
            <a:fld id="{4DF3FCAC-9968-40A8-9E5C-9EFF7F0836B6}" type="slidenum">
              <a:rPr lang="es-AR" sz="800">
                <a:solidFill>
                  <a:srgbClr val="000000"/>
                </a:solidFill>
                <a:latin typeface="Arial" charset="0"/>
              </a:rPr>
              <a:pPr algn="r" defTabSz="725488"/>
              <a:t>19</a:t>
            </a:fld>
            <a:endParaRPr lang="es-AR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7550"/>
            <a:ext cx="5048250" cy="36036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72376" tIns="36186" rIns="72376" bIns="36186"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4141064" y="9119174"/>
            <a:ext cx="317245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376" tIns="36186" rIns="72376" bIns="36186" anchor="b"/>
          <a:lstStyle/>
          <a:p>
            <a:pPr algn="r" defTabSz="725488"/>
            <a:fld id="{4DF3FCAC-9968-40A8-9E5C-9EFF7F0836B6}" type="slidenum">
              <a:rPr lang="es-AR" sz="800">
                <a:solidFill>
                  <a:srgbClr val="000000"/>
                </a:solidFill>
                <a:latin typeface="Arial" charset="0"/>
              </a:rPr>
              <a:pPr algn="r" defTabSz="725488"/>
              <a:t>20</a:t>
            </a:fld>
            <a:endParaRPr lang="es-AR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7550"/>
            <a:ext cx="5048250" cy="36036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72376" tIns="36186" rIns="72376" bIns="36186"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4141064" y="9119174"/>
            <a:ext cx="317245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376" tIns="36186" rIns="72376" bIns="36186" anchor="b"/>
          <a:lstStyle/>
          <a:p>
            <a:pPr algn="r" defTabSz="725488"/>
            <a:fld id="{4DF3FCAC-9968-40A8-9E5C-9EFF7F0836B6}" type="slidenum">
              <a:rPr lang="es-AR" sz="800">
                <a:solidFill>
                  <a:srgbClr val="000000"/>
                </a:solidFill>
                <a:latin typeface="Arial" charset="0"/>
              </a:rPr>
              <a:pPr algn="r" defTabSz="725488"/>
              <a:t>21</a:t>
            </a:fld>
            <a:endParaRPr lang="es-AR" sz="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7550"/>
            <a:ext cx="5048250" cy="36036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72376" tIns="36186" rIns="72376" bIns="36186"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2.xml"/></Relationships>
</file>

<file path=ppt/slideLayouts/_rels/slideLayout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3.xml"/></Relationships>
</file>

<file path=ppt/slideLayouts/_rels/slideLayout10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3.xml"/></Relationships>
</file>

<file path=ppt/slideLayouts/_rels/slideLayout10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5.xml"/></Relationships>
</file>

<file path=ppt/slideLayouts/_rels/slideLayout1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5.xml"/></Relationships>
</file>

<file path=ppt/slideLayouts/_rels/slideLayout10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6.xml"/></Relationships>
</file>

<file path=ppt/slideLayouts/_rels/slideLayout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6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9.xml"/></Relationships>
</file>

<file path=ppt/slideLayouts/_rels/slideLayout10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0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0.xml"/></Relationships>
</file>

<file path=ppt/slideLayouts/_rels/slideLayout10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0.xml"/></Relationships>
</file>

<file path=ppt/slideLayouts/_rels/slideLayout10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0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01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1.xml"/></Relationships>
</file>

<file path=ppt/slideLayouts/_rels/slideLayout1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1.xml"/></Relationships>
</file>

<file path=ppt/slideLayouts/_rels/slideLayout110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1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2.xml"/></Relationships>
</file>

<file path=ppt/slideLayouts/_rels/slideLayout1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3.xml"/></Relationships>
</file>

<file path=ppt/slideLayouts/_rels/slideLayout1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3.xml"/></Relationships>
</file>

<file path=ppt/slideLayouts/_rels/slideLayout1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3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4.xml"/></Relationships>
</file>

<file path=ppt/slideLayouts/_rels/slideLayout1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4.xml"/></Relationships>
</file>

<file path=ppt/slideLayouts/_rels/slideLayout1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4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5.xml"/></Relationships>
</file>

<file path=ppt/slideLayouts/_rels/slideLayout1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5.xml"/></Relationships>
</file>

<file path=ppt/slideLayouts/_rels/slideLayout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5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6.xml"/></Relationships>
</file>

<file path=ppt/slideLayouts/_rels/slideLayout1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6.xml"/></Relationships>
</file>

<file path=ppt/slideLayouts/_rels/slideLayout1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6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7.xml"/></Relationships>
</file>

<file path=ppt/slideLayouts/_rels/slideLayout1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7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8.xml"/></Relationships>
</file>

<file path=ppt/slideLayouts/_rels/slideLayout1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8.xml"/></Relationships>
</file>

<file path=ppt/slideLayouts/_rels/slideLayout1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8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9.xml"/></Relationships>
</file>

<file path=ppt/slideLayouts/_rels/slideLayout1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9.xml"/></Relationships>
</file>

<file path=ppt/slideLayouts/_rels/slideLayout1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9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0.xml"/></Relationships>
</file>

<file path=ppt/slideLayouts/_rels/slideLayout1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0.xml"/></Relationships>
</file>

<file path=ppt/slideLayouts/_rels/slideLayout1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0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1.xml"/></Relationships>
</file>

<file path=ppt/slideLayouts/_rels/slideLayout1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1.xml"/></Relationships>
</file>

<file path=ppt/slideLayouts/_rels/slideLayout1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1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2.xml"/></Relationships>
</file>

<file path=ppt/slideLayouts/_rels/slideLayout1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2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4.xml"/></Relationships>
</file>

<file path=ppt/slideLayouts/_rels/slideLayout1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4.xml"/></Relationships>
</file>

<file path=ppt/slideLayouts/_rels/slideLayout1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4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5.xml"/></Relationships>
</file>

<file path=ppt/slideLayouts/_rels/slideLayout1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5.xml"/></Relationships>
</file>

<file path=ppt/slideLayouts/_rels/slideLayout1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6.xml"/></Relationships>
</file>

<file path=ppt/slideLayouts/_rels/slideLayout1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6.xml"/></Relationships>
</file>

<file path=ppt/slideLayouts/_rels/slideLayout1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6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7.xml"/></Relationships>
</file>

<file path=ppt/slideLayouts/_rels/slideLayout1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7.xml"/></Relationships>
</file>

<file path=ppt/slideLayouts/_rels/slideLayout1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7.xml"/></Relationships>
</file>

<file path=ppt/slideLayouts/_rels/slideLayout1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8.xml"/></Relationships>
</file>

<file path=ppt/slideLayouts/_rels/slideLayout1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8.xml"/></Relationships>
</file>

<file path=ppt/slideLayouts/_rels/slideLayout1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8.xml"/></Relationships>
</file>

<file path=ppt/slideLayouts/_rels/slideLayout1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8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8.xml"/></Relationships>
</file>

<file path=ppt/slideLayouts/_rels/slideLayout1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8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9.xml"/></Relationships>
</file>

<file path=ppt/slideLayouts/_rels/slideLayout1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9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0.xml"/></Relationships>
</file>

<file path=ppt/slideLayouts/_rels/slideLayout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0.xml"/></Relationships>
</file>

<file path=ppt/slideLayouts/_rels/slideLayout1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0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0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0.xml"/></Relationships>
</file>

<file path=ppt/slideLayouts/_rels/slideLayout1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0.xml"/></Relationships>
</file>

<file path=ppt/slideLayouts/_rels/slideLayout1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0.xml"/></Relationships>
</file>

<file path=ppt/slideLayouts/_rels/slideLayout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0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1.xml"/></Relationships>
</file>

<file path=ppt/slideLayouts/_rels/slideLayout1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1.xml"/></Relationships>
</file>

<file path=ppt/slideLayouts/_rels/slideLayout1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1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2.xml"/></Relationships>
</file>

<file path=ppt/slideLayouts/_rels/slideLayout1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2.xml"/></Relationships>
</file>

<file path=ppt/slideLayouts/_rels/slideLayout1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2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2.xml"/></Relationships>
</file>

<file path=ppt/slideLayouts/_rels/slideLayout1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2.xml"/></Relationships>
</file>

<file path=ppt/slideLayouts/_rels/slideLayout1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2.xml"/></Relationships>
</file>

<file path=ppt/slideLayouts/_rels/slideLayout1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2.xml"/></Relationships>
</file>

<file path=ppt/slideLayouts/_rels/slideLayout1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2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3.xml"/></Relationships>
</file>

<file path=ppt/slideLayouts/_rels/slideLayout1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3.xml"/></Relationships>
</file>

<file path=ppt/slideLayouts/_rels/slideLayout1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3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3.xml"/></Relationships>
</file>

<file path=ppt/slideLayouts/_rels/slideLayout1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3.xml"/></Relationships>
</file>

<file path=ppt/slideLayouts/_rels/slideLayout1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3.xml"/></Relationships>
</file>

<file path=ppt/slideLayouts/_rels/slideLayout1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3.xml"/></Relationships>
</file>

<file path=ppt/slideLayouts/_rels/slideLayout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3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3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4.xml"/></Relationships>
</file>

<file path=ppt/slideLayouts/_rels/slideLayout1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4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4.xml"/></Relationships>
</file>

<file path=ppt/slideLayouts/_rels/slideLayout1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4.xml"/></Relationships>
</file>

<file path=ppt/slideLayouts/_rels/slideLayout1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4.xml"/></Relationships>
</file>

<file path=ppt/slideLayouts/_rels/slideLayout1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4.xml"/></Relationships>
</file>

<file path=ppt/slideLayouts/_rels/slideLayout1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4.xml"/></Relationships>
</file>

<file path=ppt/slideLayouts/_rels/slideLayout1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4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7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7.xml"/></Relationships>
</file>

<file path=ppt/slideLayouts/_rels/slideLayout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7.xml"/></Relationships>
</file>

<file path=ppt/slideLayouts/_rels/slideLayout9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7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8.xml"/></Relationships>
</file>

<file path=ppt/slideLayouts/_rels/slideLayout9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8.xml"/></Relationships>
</file>

<file path=ppt/slideLayouts/_rels/slideLayout9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8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9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9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0.xml"/></Relationships>
</file>

<file path=ppt/slideLayouts/_rels/slideLayout9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0.xml"/></Relationships>
</file>

<file path=ppt/slideLayouts/_rels/slideLayout9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0.xml"/></Relationships>
</file>

<file path=ppt/slideLayouts/_rels/slideLayout9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0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38"/>
            <a:ext cx="7803436" cy="13015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6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8063" y="5479206"/>
            <a:ext cx="3892155" cy="4126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63232" y="5479206"/>
            <a:ext cx="3892155" cy="4126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39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39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4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4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6" y="260928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27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6" y="1371344"/>
            <a:ext cx="3020326" cy="448257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4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1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794"/>
            <a:ext cx="5508308" cy="769090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54691" y="2519662"/>
            <a:ext cx="2100680" cy="337216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47881" y="2519662"/>
            <a:ext cx="6153812" cy="33721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606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3" y="3713503"/>
            <a:ext cx="6426359" cy="16747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338"/>
            <a:ext cx="7803436" cy="13015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6"/>
            <a:ext cx="7803436" cy="14335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29" y="1529111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76" y="1529111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7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7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28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1108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46"/>
            <a:ext cx="3020448" cy="448257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4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1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794"/>
            <a:ext cx="5508308" cy="769090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2" y="262638"/>
            <a:ext cx="2065615" cy="559145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46" y="262638"/>
            <a:ext cx="6055608" cy="559145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18" tIns="42710" rIns="85418" bIns="427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3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18" tIns="42710" rIns="85418" bIns="427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3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18" tIns="42710" rIns="85418" bIns="427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3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41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70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1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2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83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5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25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96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67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1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7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3 Marcador de número de diapositiva"/>
          <p:cNvSpPr txBox="1">
            <a:spLocks/>
          </p:cNvSpPr>
          <p:nvPr userDrawn="1"/>
        </p:nvSpPr>
        <p:spPr>
          <a:xfrm>
            <a:off x="250438" y="6189291"/>
            <a:ext cx="2142120" cy="348897"/>
          </a:xfrm>
          <a:prstGeom prst="rect">
            <a:avLst/>
          </a:prstGeom>
        </p:spPr>
        <p:txBody>
          <a:bodyPr vert="horz" lIns="85418" tIns="42710" rIns="85418" bIns="42710" rtlCol="0" anchor="ctr"/>
          <a:lstStyle/>
          <a:p>
            <a:pPr marL="0" marR="0" lvl="0" indent="0" algn="l" defTabSz="856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Información reservada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18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 userDrawn="1"/>
        </p:nvSpPr>
        <p:spPr>
          <a:xfrm>
            <a:off x="3116565" y="4859176"/>
            <a:ext cx="5739153" cy="6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dirty="0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25" y="546993"/>
            <a:ext cx="2002031" cy="58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185813" y="417109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3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103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fontAlgn="auto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8" name="2 Subtítulo"/>
          <p:cNvSpPr>
            <a:spLocks noGrp="1"/>
          </p:cNvSpPr>
          <p:nvPr>
            <p:ph type="subTitle" idx="1"/>
          </p:nvPr>
        </p:nvSpPr>
        <p:spPr>
          <a:xfrm>
            <a:off x="3072055" y="4878499"/>
            <a:ext cx="5711347" cy="59995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856179" y="2932600"/>
            <a:ext cx="3403458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AR" sz="2400" dirty="0" err="1" smtClean="0">
                <a:solidFill>
                  <a:prstClr val="white"/>
                </a:solidFill>
              </a:rPr>
              <a:t>xx</a:t>
            </a:r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24100" y="3620676"/>
            <a:ext cx="3603658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91261" tIns="45630" rIns="91261" bIns="4563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AR" sz="2000" dirty="0" err="1" smtClean="0">
                <a:solidFill>
                  <a:prstClr val="white"/>
                </a:solidFill>
              </a:rPr>
              <a:t>xxx</a:t>
            </a:r>
            <a:endParaRPr lang="es-AR" sz="20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6" y="121266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199" y="1800411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199" y="238834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6" y="297618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199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199" y="415187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810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199" y="5390416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89" y="177435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" y="731038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06" y="731038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693" y="731038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5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04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89" y="1172548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89" y="296082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89" y="235889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89" y="413135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89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89" y="532370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89" y="4721775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11" y="117832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11" y="1774421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11" y="235916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11" y="29552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11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11" y="414284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11" y="472759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11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F8A6-B45F-47B8-A845-618E0A6C54D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04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8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8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3" y="731038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5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" y="375731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prstClr val="white"/>
              </a:solidFill>
              <a:latin typeface="Frutiger 55 Roma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06" y="375731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prstClr val="white"/>
              </a:solidFill>
              <a:latin typeface="Frutiger 55 Roman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693" y="375731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prstClr val="white"/>
              </a:solidFill>
              <a:latin typeface="Frutiger 55 Roman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402101" y="3908919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56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180247" y="3422964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6053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3" y="3713503"/>
            <a:ext cx="6426359" cy="16747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4977-A746-4DC0-9021-A635D67E0BF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F8A6-B45F-47B8-A845-618E0A6C54D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4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AR" sz="1400" dirty="0" smtClean="0">
                <a:solidFill>
                  <a:srgbClr val="FFFFFF"/>
                </a:solidFill>
                <a:latin typeface="Frutiger 55 Roman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 userDrawn="1"/>
        </p:nvSpPr>
        <p:spPr bwMode="auto">
          <a:xfrm>
            <a:off x="8405904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8" y="731038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41906" y="731038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89693" y="731038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1400" dirty="0" smtClean="0">
              <a:solidFill>
                <a:srgbClr val="FFFFFF"/>
              </a:solidFill>
              <a:latin typeface="Frutiger 55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5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6836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s-AR" dirty="0" smtClean="0">
                <a:solidFill>
                  <a:prstClr val="white">
                    <a:lumMod val="65000"/>
                  </a:prstClr>
                </a:solidFill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dirty="0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25" y="546993"/>
            <a:ext cx="2002031" cy="58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13" y="417109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103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fontAlgn="auto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5" y="4859176"/>
            <a:ext cx="5739153" cy="6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0" y="4928851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856179" y="2932600"/>
            <a:ext cx="3403458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67314" y="2936933"/>
            <a:ext cx="3397890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</a:t>
            </a:r>
            <a:endParaRPr lang="es-AR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"/>
          </p:nvPr>
        </p:nvSpPr>
        <p:spPr>
          <a:xfrm>
            <a:off x="4951748" y="3620638"/>
            <a:ext cx="3404741" cy="68800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6061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3" y="3713503"/>
            <a:ext cx="6426359" cy="16747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338"/>
            <a:ext cx="7803436" cy="13015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6"/>
            <a:ext cx="7803436" cy="14335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29" y="1529110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76" y="1529110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4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7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7" y="2078224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28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1107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45"/>
            <a:ext cx="3020448" cy="448257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4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1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794"/>
            <a:ext cx="5508308" cy="769090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2" y="262637"/>
            <a:ext cx="2065615" cy="559145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46" y="262637"/>
            <a:ext cx="6055608" cy="559145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6044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3" y="3713501"/>
            <a:ext cx="6426359" cy="16747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320"/>
            <a:ext cx="7803436" cy="13015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6"/>
            <a:ext cx="7803436" cy="14335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29" y="1529108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76" y="1529108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2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7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7" y="2078222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28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1106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43"/>
            <a:ext cx="3020448" cy="448257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4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1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794"/>
            <a:ext cx="5508308" cy="769090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2" y="262631"/>
            <a:ext cx="2065615" cy="559145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39" y="262631"/>
            <a:ext cx="6055608" cy="559145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4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55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6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79372" y="6074168"/>
            <a:ext cx="2142120" cy="348897"/>
          </a:xfrm>
        </p:spPr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4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22" name="13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26" name="3 Marcador de número de diapositiva"/>
          <p:cNvSpPr txBox="1">
            <a:spLocks/>
          </p:cNvSpPr>
          <p:nvPr userDrawn="1"/>
        </p:nvSpPr>
        <p:spPr>
          <a:xfrm>
            <a:off x="250438" y="6189291"/>
            <a:ext cx="2142120" cy="348897"/>
          </a:xfrm>
          <a:prstGeom prst="rect">
            <a:avLst/>
          </a:prstGeom>
        </p:spPr>
        <p:txBody>
          <a:bodyPr vert="horz" lIns="85418" tIns="42710" rIns="85418" bIns="42710" rtlCol="0" anchor="ctr"/>
          <a:lstStyle/>
          <a:p>
            <a:pPr marL="0" marR="0" lvl="0" indent="0" algn="l" defTabSz="856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Información reservada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27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Ovr>
    <a:masterClrMapping/>
  </p:clrMapOvr>
  <p:hf hdr="0" ftr="0" dt="0"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9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3 Marcador de número de diapositiva"/>
          <p:cNvSpPr txBox="1">
            <a:spLocks/>
          </p:cNvSpPr>
          <p:nvPr userDrawn="1"/>
        </p:nvSpPr>
        <p:spPr>
          <a:xfrm>
            <a:off x="250438" y="6189294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/>
          <a:p>
            <a:pPr defTabSz="855867">
              <a:defRPr/>
            </a:pPr>
            <a:r>
              <a:rPr lang="es-AR" sz="1100" dirty="0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sz="1100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25" y="546993"/>
            <a:ext cx="2002031" cy="58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185811" y="417109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3322327" y="4855349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91261" tIns="45630" rIns="91261" bIns="4563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2400" kern="0" dirty="0">
              <a:solidFill>
                <a:sysClr val="window" lastClr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793526" y="5547252"/>
            <a:ext cx="1267953" cy="37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1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322327" y="4867906"/>
            <a:ext cx="5739153" cy="679354"/>
          </a:xfrm>
          <a:prstGeom prst="rect">
            <a:avLst/>
          </a:prstGeom>
        </p:spPr>
        <p:txBody>
          <a:bodyPr vert="horz" lIns="91261" tIns="45630" rIns="91261" bIns="45630" rtlCol="0" anchor="ctr">
            <a:normAutofit fontScale="92500" lnSpcReduction="20000"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solidFill>
                  <a:prstClr val="white"/>
                </a:solidFill>
              </a:rPr>
              <a:t>Haga clic para modificar el estilo de título del patrón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7793505" y="5563993"/>
            <a:ext cx="1387008" cy="327305"/>
          </a:xfrm>
          <a:prstGeom prst="rect">
            <a:avLst/>
          </a:prstGeom>
        </p:spPr>
        <p:txBody>
          <a:bodyPr vert="horz" lIns="91261" tIns="45630" rIns="91261" bIns="45630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1800" dirty="0" smtClean="0">
                <a:solidFill>
                  <a:prstClr val="white"/>
                </a:solidFill>
              </a:rPr>
              <a:t>FECHA</a:t>
            </a:r>
            <a:endParaRPr sz="18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103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856179" y="2932600"/>
            <a:ext cx="3403458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r"/>
            <a:r>
              <a:rPr lang="es-AR" sz="2400" dirty="0" err="1" smtClean="0">
                <a:solidFill>
                  <a:prstClr val="white"/>
                </a:solidFill>
              </a:rPr>
              <a:t>xx</a:t>
            </a:r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24061" y="3620676"/>
            <a:ext cx="3603658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91261" tIns="45630" rIns="91261" bIns="4563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AR" sz="2000" dirty="0" err="1" smtClean="0">
                <a:solidFill>
                  <a:prstClr val="white"/>
                </a:solidFill>
              </a:rPr>
              <a:t>xxx</a:t>
            </a:r>
            <a:endParaRPr lang="es-AR" sz="20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6" y="1212617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199" y="1800411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199" y="2388296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6" y="297614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199" y="356374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199" y="41518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8042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199" y="53903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88" y="177437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" y="730982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06" y="730982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692" y="730982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2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04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88" y="117249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88" y="2960768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88" y="235884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88" y="4131296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88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88" y="5323645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88" y="4721725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11" y="117832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11" y="1774421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11" y="235916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11" y="29552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11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11" y="414284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11" y="472759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11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35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04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0982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0982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0982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2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35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" y="3757308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06" y="3757308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692" y="3757308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4608" y="3215105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02101" y="3908919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53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3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6" y="5684875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097972"/>
            <a:ext cx="2907162" cy="348897"/>
          </a:xfrm>
          <a:prstGeom prst="rect">
            <a:avLst/>
          </a:prstGeom>
        </p:spPr>
        <p:txBody>
          <a:bodyPr lIns="91273" tIns="45636" rIns="91273" bIns="45636"/>
          <a:lstStyle/>
          <a:p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6027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3" y="3713497"/>
            <a:ext cx="6426359" cy="16747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310"/>
            <a:ext cx="7803436" cy="13015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6"/>
            <a:ext cx="7803436" cy="14335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29" y="1529101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76" y="1529101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19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58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58" y="2078219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17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1095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6"/>
            <a:ext cx="3020448" cy="448257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4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1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794"/>
            <a:ext cx="5508308" cy="769090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2" y="262626"/>
            <a:ext cx="2065615" cy="559145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34" y="262626"/>
            <a:ext cx="6055608" cy="559145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77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56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LP.jpg"/>
          <p:cNvPicPr>
            <a:picLocks/>
          </p:cNvPicPr>
          <p:nvPr userDrawn="1"/>
        </p:nvPicPr>
        <p:blipFill>
          <a:blip r:embed="rId2" cstate="print"/>
          <a:srcRect t="3846" b="3846"/>
          <a:stretch>
            <a:fillRect/>
          </a:stretch>
        </p:blipFill>
        <p:spPr>
          <a:xfrm>
            <a:off x="19" y="-34589"/>
            <a:ext cx="9180513" cy="6097714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1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1" y="297590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9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9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6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5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8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8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704" y="375728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08" y="3207821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02" y="3872518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27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1701"/>
            <a:ext cx="2907162" cy="348897"/>
          </a:xfrm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77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56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LP.jpg"/>
          <p:cNvPicPr>
            <a:picLocks/>
          </p:cNvPicPr>
          <p:nvPr userDrawn="1"/>
        </p:nvPicPr>
        <p:blipFill>
          <a:blip r:embed="rId2" cstate="print"/>
          <a:srcRect t="3846" b="3846"/>
          <a:stretch>
            <a:fillRect/>
          </a:stretch>
        </p:blipFill>
        <p:spPr>
          <a:xfrm>
            <a:off x="19" y="-34589"/>
            <a:ext cx="9180513" cy="6097714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1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1" y="297590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9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9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6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5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8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8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704" y="375728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08" y="3207821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02" y="3872518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27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1701"/>
            <a:ext cx="2907162" cy="348897"/>
          </a:xfrm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77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56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LP.jpg"/>
          <p:cNvPicPr>
            <a:picLocks/>
          </p:cNvPicPr>
          <p:nvPr userDrawn="1"/>
        </p:nvPicPr>
        <p:blipFill>
          <a:blip r:embed="rId2" cstate="print"/>
          <a:srcRect t="3846" b="3846"/>
          <a:stretch>
            <a:fillRect/>
          </a:stretch>
        </p:blipFill>
        <p:spPr>
          <a:xfrm>
            <a:off x="19" y="-34589"/>
            <a:ext cx="9180513" cy="6097714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1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1" y="297590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9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9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6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5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8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8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704" y="375728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08" y="3207821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02" y="3872518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27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1701"/>
            <a:ext cx="2907162" cy="348897"/>
          </a:xfrm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77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56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LP.jpg"/>
          <p:cNvPicPr>
            <a:picLocks/>
          </p:cNvPicPr>
          <p:nvPr userDrawn="1"/>
        </p:nvPicPr>
        <p:blipFill>
          <a:blip r:embed="rId2" cstate="print"/>
          <a:srcRect t="3846" b="3846"/>
          <a:stretch>
            <a:fillRect/>
          </a:stretch>
        </p:blipFill>
        <p:spPr>
          <a:xfrm>
            <a:off x="19" y="-34589"/>
            <a:ext cx="9180513" cy="6097714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1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1" y="297590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9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9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6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5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8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8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704" y="375728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08" y="3207821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02" y="3872518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27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/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  <p:sp>
        <p:nvSpPr>
          <p:cNvPr id="13" name="2 Marcador de pie de página"/>
          <p:cNvSpPr txBox="1">
            <a:spLocks/>
          </p:cNvSpPr>
          <p:nvPr userDrawn="1"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defTabSz="912617"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6048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3" y="3713505"/>
            <a:ext cx="6426359" cy="16747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320"/>
            <a:ext cx="7803436" cy="13015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6"/>
            <a:ext cx="7803436" cy="14335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29" y="1529112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76" y="1529112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7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7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28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1106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47"/>
            <a:ext cx="3020448" cy="448257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4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1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794"/>
            <a:ext cx="5508308" cy="769090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2" y="262635"/>
            <a:ext cx="2065615" cy="559145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46" y="262635"/>
            <a:ext cx="6055608" cy="559145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75143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75143" y="348746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/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77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56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LP.jpg"/>
          <p:cNvPicPr>
            <a:picLocks/>
          </p:cNvPicPr>
          <p:nvPr userDrawn="1"/>
        </p:nvPicPr>
        <p:blipFill>
          <a:blip r:embed="rId2" cstate="print"/>
          <a:srcRect t="3846" b="3846"/>
          <a:stretch>
            <a:fillRect/>
          </a:stretch>
        </p:blipFill>
        <p:spPr>
          <a:xfrm>
            <a:off x="19" y="-34589"/>
            <a:ext cx="9180513" cy="6097714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1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1" y="297590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9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9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 defTabSz="912617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912617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6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5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 defTabSz="912617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912617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8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8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704" y="375728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08" y="3207821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02" y="3872518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27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  <p:sp>
        <p:nvSpPr>
          <p:cNvPr id="13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79372" y="6074168"/>
            <a:ext cx="2142120" cy="348897"/>
          </a:xfrm>
        </p:spPr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4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20" name="13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0" name="3 Marcador de número de diapositiva"/>
          <p:cNvSpPr txBox="1">
            <a:spLocks/>
          </p:cNvSpPr>
          <p:nvPr userDrawn="1"/>
        </p:nvSpPr>
        <p:spPr>
          <a:xfrm>
            <a:off x="250438" y="6189291"/>
            <a:ext cx="2142120" cy="348897"/>
          </a:xfrm>
          <a:prstGeom prst="rect">
            <a:avLst/>
          </a:prstGeom>
        </p:spPr>
        <p:txBody>
          <a:bodyPr vert="horz" lIns="85418" tIns="42710" rIns="85418" bIns="42710" rtlCol="0" anchor="ctr"/>
          <a:lstStyle/>
          <a:p>
            <a:pPr marL="0" marR="0" lvl="0" indent="0" algn="l" defTabSz="856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Información reservada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3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3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13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9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4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26" name="13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0" name="3 Marcador de número de diapositiva"/>
          <p:cNvSpPr txBox="1">
            <a:spLocks/>
          </p:cNvSpPr>
          <p:nvPr userDrawn="1"/>
        </p:nvSpPr>
        <p:spPr>
          <a:xfrm>
            <a:off x="250438" y="6189291"/>
            <a:ext cx="2142120" cy="348897"/>
          </a:xfrm>
          <a:prstGeom prst="rect">
            <a:avLst/>
          </a:prstGeom>
        </p:spPr>
        <p:txBody>
          <a:bodyPr vert="horz" lIns="85418" tIns="42710" rIns="85418" bIns="42710" rtlCol="0" anchor="ctr"/>
          <a:lstStyle/>
          <a:p>
            <a:pPr marL="0" marR="0" lvl="0" indent="0" algn="l" defTabSz="856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Información reservada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20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  <p:sp>
        <p:nvSpPr>
          <p:cNvPr id="13" name="2 Marcador de pie de página"/>
          <p:cNvSpPr txBox="1">
            <a:spLocks/>
          </p:cNvSpPr>
          <p:nvPr userDrawn="1"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defTabSz="912617"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5810" y="417109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3322333" y="4855351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793531" y="5547252"/>
            <a:ext cx="1267953" cy="37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sz="15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0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322333" y="4867906"/>
            <a:ext cx="5739153" cy="679354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7793523" y="5563988"/>
            <a:ext cx="1387009" cy="327305"/>
          </a:xfrm>
          <a:prstGeom prst="rect">
            <a:avLst/>
          </a:prstGeom>
        </p:spPr>
        <p:txBody>
          <a:bodyPr vert="horz" lIns="85373" tIns="42688" rIns="85373" bIns="42688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sz="17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104" y="6164493"/>
            <a:ext cx="5839606" cy="33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373" tIns="42688" rIns="85373" bIns="42688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</p:spTree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856201" y="2932601"/>
            <a:ext cx="3403459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24107" y="3620679"/>
            <a:ext cx="3603657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681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413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367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6202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53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886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201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201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201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201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201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201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8113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42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419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201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373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6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891" y="623466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561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836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912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368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7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715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791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2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58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-6719" y="6225031"/>
            <a:ext cx="9180513" cy="10321"/>
            <a:chOff x="152400" y="917110"/>
            <a:chExt cx="9906000" cy="73025"/>
          </a:xfrm>
        </p:grpSpPr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9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3 Marcador de número de diapositiva"/>
          <p:cNvSpPr txBox="1">
            <a:spLocks/>
          </p:cNvSpPr>
          <p:nvPr userDrawn="1"/>
        </p:nvSpPr>
        <p:spPr>
          <a:xfrm>
            <a:off x="250438" y="6189294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/>
          <a:p>
            <a:pPr defTabSz="855867">
              <a:defRPr/>
            </a:pPr>
            <a:r>
              <a:rPr lang="es-AR" sz="1100" dirty="0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sz="1100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64"/>
            <a:ext cx="316217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9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95" y="939865"/>
            <a:ext cx="8981800" cy="494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" y="375729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9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692" y="375729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4616" y="3215115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73" tIns="42688" rIns="85373" bIns="42688">
            <a:spAutoFit/>
          </a:bodyPr>
          <a:lstStyle/>
          <a:p>
            <a:pPr algn="ctr"/>
            <a:r>
              <a:rPr lang="es-AR" sz="3000" dirty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02109" y="3908921"/>
            <a:ext cx="1562217" cy="363209"/>
          </a:xfrm>
          <a:prstGeom prst="rect">
            <a:avLst/>
          </a:prstGeom>
        </p:spPr>
        <p:txBody>
          <a:bodyPr wrap="none" lIns="85373" tIns="42688" rIns="85373" bIns="42688">
            <a:spAutoFit/>
          </a:bodyPr>
          <a:lstStyle/>
          <a:p>
            <a:r>
              <a:rPr lang="es-AR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58" y="3883402"/>
            <a:ext cx="400407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 userDrawn="1"/>
        </p:nvSpPr>
        <p:spPr>
          <a:xfrm>
            <a:off x="185810" y="2519726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 userDrawn="1"/>
        </p:nvSpPr>
        <p:spPr>
          <a:xfrm>
            <a:off x="3322333" y="3203967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0" y="2519722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 userDrawn="1"/>
        </p:nvSpPr>
        <p:spPr>
          <a:xfrm>
            <a:off x="3322324" y="3216524"/>
            <a:ext cx="5739153" cy="679354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eaLnBrk="0" hangingPunct="0">
              <a:buFont typeface="Courier New" pitchFamily="49" charset="0"/>
              <a:buNone/>
              <a:defRPr/>
            </a:pPr>
            <a:endParaRPr sz="2300" b="1" dirty="0"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 userDrawn="1"/>
        </p:nvSpPr>
        <p:spPr>
          <a:xfrm>
            <a:off x="7793523" y="3912606"/>
            <a:ext cx="1387009" cy="327305"/>
          </a:xfrm>
          <a:prstGeom prst="rect">
            <a:avLst/>
          </a:prstGeom>
        </p:spPr>
        <p:txBody>
          <a:bodyPr vert="horz" lIns="85373" tIns="42688" rIns="85373" bIns="42688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defTabSz="853739" fontAlgn="auto">
              <a:spcAft>
                <a:spcPts val="0"/>
              </a:spcAft>
              <a:defRPr/>
            </a:pPr>
            <a:r>
              <a:rPr lang="es-ES" sz="1700" dirty="0" smtClean="0">
                <a:solidFill>
                  <a:prstClr val="white"/>
                </a:solidFill>
              </a:rPr>
              <a:t>FECHA</a:t>
            </a:r>
            <a:endParaRPr sz="17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119056" y="6164493"/>
            <a:ext cx="5839606" cy="33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373" tIns="42688" rIns="85373" bIns="42688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0"/>
          </p:nvPr>
        </p:nvSpPr>
        <p:spPr>
          <a:xfrm>
            <a:off x="3322056" y="3208344"/>
            <a:ext cx="5739292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11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42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986615" y="2932571"/>
            <a:ext cx="4137528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 userDrawn="1"/>
        </p:nvSpPr>
        <p:spPr>
          <a:xfrm>
            <a:off x="3389039" y="3620638"/>
            <a:ext cx="4537935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986609" y="2932576"/>
            <a:ext cx="4137529" cy="688693"/>
          </a:xfrm>
        </p:spPr>
        <p:txBody>
          <a:bodyPr/>
          <a:lstStyle/>
          <a:p>
            <a:pPr lvl="0"/>
            <a:endParaRPr lang="es-ES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1"/>
          </p:nvPr>
        </p:nvSpPr>
        <p:spPr>
          <a:xfrm>
            <a:off x="3389038" y="3620658"/>
            <a:ext cx="4537935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7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42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383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228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064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5909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48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586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 userDrawn="1"/>
        </p:nvCxnSpPr>
        <p:spPr>
          <a:xfrm>
            <a:off x="1037201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 userDrawn="1"/>
        </p:nvCxnSpPr>
        <p:spPr>
          <a:xfrm>
            <a:off x="1037201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 userDrawn="1"/>
        </p:nvCxnSpPr>
        <p:spPr>
          <a:xfrm>
            <a:off x="1037201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 userDrawn="1"/>
        </p:nvCxnSpPr>
        <p:spPr>
          <a:xfrm>
            <a:off x="1037201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 userDrawn="1"/>
        </p:nvCxnSpPr>
        <p:spPr>
          <a:xfrm>
            <a:off x="1037201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 userDrawn="1"/>
        </p:nvCxnSpPr>
        <p:spPr>
          <a:xfrm>
            <a:off x="1037201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7816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 userDrawn="1"/>
        </p:nvCxnSpPr>
        <p:spPr>
          <a:xfrm>
            <a:off x="1053342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127"/>
            <a:ext cx="600609" cy="454359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12" indent="-373512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 userDrawn="1"/>
        </p:nvCxnSpPr>
        <p:spPr>
          <a:xfrm>
            <a:off x="1037201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186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8" y="730732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541914" y="730732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3289692" y="730732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9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 userDrawn="1"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 defTabSz="853739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3739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266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538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617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068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4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416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495"/>
            <a:ext cx="5338747" cy="499074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2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58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</p:spTree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8" y="3757292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541914" y="3757292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3289692" y="3757292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-24616" y="3215114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73" tIns="42688" rIns="85373" bIns="42688">
            <a:spAutoFit/>
          </a:bodyPr>
          <a:lstStyle/>
          <a:p>
            <a:pPr algn="ctr"/>
            <a:r>
              <a:rPr lang="es-AR" sz="3000" dirty="0" smtClean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 userDrawn="1"/>
        </p:nvSpPr>
        <p:spPr>
          <a:xfrm>
            <a:off x="7402109" y="3908921"/>
            <a:ext cx="1562217" cy="363209"/>
          </a:xfrm>
          <a:prstGeom prst="rect">
            <a:avLst/>
          </a:prstGeom>
        </p:spPr>
        <p:txBody>
          <a:bodyPr wrap="none" lIns="85373" tIns="42688" rIns="85373" bIns="42688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27" y="3883402"/>
            <a:ext cx="400406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 userDrawn="1"/>
        </p:nvGrpSpPr>
        <p:grpSpPr>
          <a:xfrm rot="10800000">
            <a:off x="6" y="6166544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 defTabSz="853739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3739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8" y="730732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41914" y="730732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89692" y="730732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9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6545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s-AR" dirty="0" smtClean="0">
                <a:solidFill>
                  <a:prstClr val="black">
                    <a:tint val="75000"/>
                  </a:prstClr>
                </a:solidFill>
              </a:rPr>
              <a:t>Información reservada</a:t>
            </a:r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2"/>
          </p:nvPr>
        </p:nvSpPr>
        <p:spPr>
          <a:xfrm>
            <a:off x="787117" y="17"/>
            <a:ext cx="8208026" cy="73116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6" y="6097736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47"/>
            <a:ext cx="7803436" cy="14046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8" y="3713483"/>
            <a:ext cx="6426359" cy="16747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5998" y="5684884"/>
            <a:ext cx="2142120" cy="348897"/>
          </a:xfrm>
        </p:spPr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61"/>
            <a:ext cx="7803436" cy="1301539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35"/>
            <a:ext cx="7803436" cy="1433512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68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42" y="1529104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96" y="1529104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97"/>
            <a:ext cx="4056198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6868" indent="0">
              <a:buNone/>
              <a:defRPr sz="1900" b="1"/>
            </a:lvl2pPr>
            <a:lvl3pPr marL="853739" indent="0">
              <a:buNone/>
              <a:defRPr sz="1700" b="1"/>
            </a:lvl3pPr>
            <a:lvl4pPr marL="1280607" indent="0">
              <a:buNone/>
              <a:defRPr sz="1500" b="1"/>
            </a:lvl4pPr>
            <a:lvl5pPr marL="1707476" indent="0">
              <a:buNone/>
              <a:defRPr sz="1500" b="1"/>
            </a:lvl5pPr>
            <a:lvl6pPr marL="2134343" indent="0">
              <a:buNone/>
              <a:defRPr sz="1500" b="1"/>
            </a:lvl6pPr>
            <a:lvl7pPr marL="2561216" indent="0">
              <a:buNone/>
              <a:defRPr sz="1500" b="1"/>
            </a:lvl7pPr>
            <a:lvl8pPr marL="2988082" indent="0">
              <a:buNone/>
              <a:defRPr sz="1500" b="1"/>
            </a:lvl8pPr>
            <a:lvl9pPr marL="3414954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19"/>
            <a:ext cx="4056198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29" y="1466897"/>
            <a:ext cx="4057669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6868" indent="0">
              <a:buNone/>
              <a:defRPr sz="1900" b="1"/>
            </a:lvl2pPr>
            <a:lvl3pPr marL="853739" indent="0">
              <a:buNone/>
              <a:defRPr sz="1700" b="1"/>
            </a:lvl3pPr>
            <a:lvl4pPr marL="1280607" indent="0">
              <a:buNone/>
              <a:defRPr sz="1500" b="1"/>
            </a:lvl4pPr>
            <a:lvl5pPr marL="1707476" indent="0">
              <a:buNone/>
              <a:defRPr sz="1500" b="1"/>
            </a:lvl5pPr>
            <a:lvl6pPr marL="2134343" indent="0">
              <a:buNone/>
              <a:defRPr sz="1500" b="1"/>
            </a:lvl6pPr>
            <a:lvl7pPr marL="2561216" indent="0">
              <a:buNone/>
              <a:defRPr sz="1500" b="1"/>
            </a:lvl7pPr>
            <a:lvl8pPr marL="2988082" indent="0">
              <a:buNone/>
              <a:defRPr sz="1500" b="1"/>
            </a:lvl8pPr>
            <a:lvl9pPr marL="3414954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29" y="2078219"/>
            <a:ext cx="4057669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28"/>
            <a:ext cx="3020448" cy="111040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6" y="260924"/>
            <a:ext cx="5131671" cy="559297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25"/>
            <a:ext cx="3020448" cy="4482572"/>
          </a:xfrm>
        </p:spPr>
        <p:txBody>
          <a:bodyPr/>
          <a:lstStyle>
            <a:lvl1pPr marL="0" indent="0">
              <a:buNone/>
              <a:defRPr sz="1300"/>
            </a:lvl1pPr>
            <a:lvl2pPr marL="426868" indent="0">
              <a:buNone/>
              <a:defRPr sz="1100"/>
            </a:lvl2pPr>
            <a:lvl3pPr marL="853739" indent="0">
              <a:buNone/>
              <a:defRPr sz="900"/>
            </a:lvl3pPr>
            <a:lvl4pPr marL="1280607" indent="0">
              <a:buNone/>
              <a:defRPr sz="800"/>
            </a:lvl4pPr>
            <a:lvl5pPr marL="1707476" indent="0">
              <a:buNone/>
              <a:defRPr sz="800"/>
            </a:lvl5pPr>
            <a:lvl6pPr marL="2134343" indent="0">
              <a:buNone/>
              <a:defRPr sz="800"/>
            </a:lvl6pPr>
            <a:lvl7pPr marL="2561216" indent="0">
              <a:buNone/>
              <a:defRPr sz="800"/>
            </a:lvl7pPr>
            <a:lvl8pPr marL="2988082" indent="0">
              <a:buNone/>
              <a:defRPr sz="800"/>
            </a:lvl8pPr>
            <a:lvl9pPr marL="3414954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54"/>
            <a:ext cx="5508308" cy="54154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8"/>
            <a:ext cx="5508308" cy="3931920"/>
          </a:xfrm>
        </p:spPr>
        <p:txBody>
          <a:bodyPr/>
          <a:lstStyle>
            <a:lvl1pPr marL="0" indent="0">
              <a:buNone/>
              <a:defRPr sz="3000"/>
            </a:lvl1pPr>
            <a:lvl2pPr marL="426868" indent="0">
              <a:buNone/>
              <a:defRPr sz="2600"/>
            </a:lvl2pPr>
            <a:lvl3pPr marL="853739" indent="0">
              <a:buNone/>
              <a:defRPr sz="2300"/>
            </a:lvl3pPr>
            <a:lvl4pPr marL="1280607" indent="0">
              <a:buNone/>
              <a:defRPr sz="1900"/>
            </a:lvl4pPr>
            <a:lvl5pPr marL="1707476" indent="0">
              <a:buNone/>
              <a:defRPr sz="1900"/>
            </a:lvl5pPr>
            <a:lvl6pPr marL="2134343" indent="0">
              <a:buNone/>
              <a:defRPr sz="1900"/>
            </a:lvl6pPr>
            <a:lvl7pPr marL="2561216" indent="0">
              <a:buNone/>
              <a:defRPr sz="1900"/>
            </a:lvl7pPr>
            <a:lvl8pPr marL="2988082" indent="0">
              <a:buNone/>
              <a:defRPr sz="1900"/>
            </a:lvl8pPr>
            <a:lvl9pPr marL="3414954" indent="0">
              <a:buNone/>
              <a:defRPr sz="19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789"/>
            <a:ext cx="5508308" cy="769091"/>
          </a:xfrm>
        </p:spPr>
        <p:txBody>
          <a:bodyPr/>
          <a:lstStyle>
            <a:lvl1pPr marL="0" indent="0">
              <a:buNone/>
              <a:defRPr sz="1300"/>
            </a:lvl1pPr>
            <a:lvl2pPr marL="426868" indent="0">
              <a:buNone/>
              <a:defRPr sz="1100"/>
            </a:lvl2pPr>
            <a:lvl3pPr marL="853739" indent="0">
              <a:buNone/>
              <a:defRPr sz="900"/>
            </a:lvl3pPr>
            <a:lvl4pPr marL="1280607" indent="0">
              <a:buNone/>
              <a:defRPr sz="800"/>
            </a:lvl4pPr>
            <a:lvl5pPr marL="1707476" indent="0">
              <a:buNone/>
              <a:defRPr sz="800"/>
            </a:lvl5pPr>
            <a:lvl6pPr marL="2134343" indent="0">
              <a:buNone/>
              <a:defRPr sz="800"/>
            </a:lvl6pPr>
            <a:lvl7pPr marL="2561216" indent="0">
              <a:buNone/>
              <a:defRPr sz="800"/>
            </a:lvl7pPr>
            <a:lvl8pPr marL="2988082" indent="0">
              <a:buNone/>
              <a:defRPr sz="800"/>
            </a:lvl8pPr>
            <a:lvl9pPr marL="3414954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6" y="262432"/>
            <a:ext cx="2065616" cy="559145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262432"/>
            <a:ext cx="6055608" cy="559145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79" y="1072481"/>
            <a:ext cx="6885385" cy="228148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79" y="3441951"/>
            <a:ext cx="6885385" cy="158217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2" indent="0" algn="ctr">
              <a:buNone/>
              <a:defRPr sz="1500"/>
            </a:lvl2pPr>
            <a:lvl3pPr marL="684457" indent="0" algn="ctr">
              <a:buNone/>
              <a:defRPr sz="1300"/>
            </a:lvl3pPr>
            <a:lvl4pPr marL="1026697" indent="0" algn="ctr">
              <a:buNone/>
              <a:defRPr sz="1200"/>
            </a:lvl4pPr>
            <a:lvl5pPr marL="1368930" indent="0" algn="ctr">
              <a:buNone/>
              <a:defRPr sz="1200"/>
            </a:lvl5pPr>
            <a:lvl6pPr marL="1711161" indent="0" algn="ctr">
              <a:buNone/>
              <a:defRPr sz="1200"/>
            </a:lvl6pPr>
            <a:lvl7pPr marL="2053394" indent="0" algn="ctr">
              <a:buNone/>
              <a:defRPr sz="1200"/>
            </a:lvl7pPr>
            <a:lvl8pPr marL="2395626" indent="0" algn="ctr">
              <a:buNone/>
              <a:defRPr sz="1200"/>
            </a:lvl8pPr>
            <a:lvl9pPr marL="2737858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509039"/>
      </p:ext>
    </p:extLst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9580086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10" y="348921"/>
            <a:ext cx="1979548" cy="55535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9" y="348921"/>
            <a:ext cx="5823888" cy="55535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930547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2" y="6234654"/>
            <a:ext cx="360829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grpSp>
        <p:nvGrpSpPr>
          <p:cNvPr id="2" name="18 Grupo"/>
          <p:cNvGrpSpPr/>
          <p:nvPr userDrawn="1"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  <p:sp>
        <p:nvSpPr>
          <p:cNvPr id="13" name="2 Marcador de pie de página"/>
          <p:cNvSpPr txBox="1">
            <a:spLocks/>
          </p:cNvSpPr>
          <p:nvPr userDrawn="1"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defTabSz="912617"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10"/>
            <a:ext cx="4521745" cy="5364195"/>
          </a:xfrm>
          <a:prstGeom prst="rect">
            <a:avLst/>
          </a:prstGeom>
        </p:spPr>
      </p:pic>
      <p:pic>
        <p:nvPicPr>
          <p:cNvPr id="8" name="7 Imagen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76" y="3438924"/>
            <a:ext cx="960343" cy="1218681"/>
          </a:xfrm>
          <a:prstGeom prst="rect">
            <a:avLst/>
          </a:prstGeom>
        </p:spPr>
      </p:pic>
      <p:sp>
        <p:nvSpPr>
          <p:cNvPr id="7" name="13 Rectángulo"/>
          <p:cNvSpPr/>
          <p:nvPr userDrawn="1"/>
        </p:nvSpPr>
        <p:spPr>
          <a:xfrm>
            <a:off x="-1" y="6484401"/>
            <a:ext cx="9180514" cy="68800"/>
          </a:xfrm>
          <a:prstGeom prst="rect">
            <a:avLst/>
          </a:prstGeom>
          <a:gradFill flip="none" rotWithShape="1">
            <a:gsLst>
              <a:gs pos="0">
                <a:srgbClr val="FFD300"/>
              </a:gs>
              <a:gs pos="100000">
                <a:srgbClr val="3EB4FE"/>
              </a:gs>
              <a:gs pos="78000">
                <a:srgbClr val="B6DBC6"/>
              </a:gs>
              <a:gs pos="58000">
                <a:srgbClr val="F2F0A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987001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5811" y="417109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3322335" y="4855353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793533" y="5547252"/>
            <a:ext cx="1267953" cy="37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sz="15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1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322335" y="4867906"/>
            <a:ext cx="5739153" cy="679354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7793525" y="5563988"/>
            <a:ext cx="1387009" cy="327305"/>
          </a:xfrm>
          <a:prstGeom prst="rect">
            <a:avLst/>
          </a:prstGeom>
        </p:spPr>
        <p:txBody>
          <a:bodyPr vert="horz" lIns="85373" tIns="42688" rIns="85373" bIns="42688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sz="17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104" y="6164493"/>
            <a:ext cx="5839606" cy="33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373" tIns="42688" rIns="85373" bIns="42688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</p:spTree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856203" y="2932601"/>
            <a:ext cx="3403459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24107" y="3620681"/>
            <a:ext cx="3603657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668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401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355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6190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40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875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203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203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203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203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203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203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8104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49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406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203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373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8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561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83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912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370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7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715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791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60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-6719" y="6225032"/>
            <a:ext cx="9180513" cy="10321"/>
            <a:chOff x="152400" y="917110"/>
            <a:chExt cx="9906000" cy="73025"/>
          </a:xfrm>
        </p:grpSpPr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79372" y="6074168"/>
            <a:ext cx="2142120" cy="348897"/>
          </a:xfrm>
        </p:spPr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4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27" name="13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1" name="3 Marcador de número de diapositiva"/>
          <p:cNvSpPr txBox="1">
            <a:spLocks/>
          </p:cNvSpPr>
          <p:nvPr userDrawn="1"/>
        </p:nvSpPr>
        <p:spPr>
          <a:xfrm>
            <a:off x="250438" y="6189291"/>
            <a:ext cx="2142120" cy="348897"/>
          </a:xfrm>
          <a:prstGeom prst="rect">
            <a:avLst/>
          </a:prstGeom>
        </p:spPr>
        <p:txBody>
          <a:bodyPr vert="horz" lIns="85418" tIns="42710" rIns="85418" bIns="42710" rtlCol="0" anchor="ctr"/>
          <a:lstStyle/>
          <a:p>
            <a:pPr marL="0" marR="0" lvl="0" indent="0" algn="l" defTabSz="856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Información reservada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20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95" y="939865"/>
            <a:ext cx="8981800" cy="494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" y="3757299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99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692" y="3757299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4616" y="3215116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73" tIns="42688" rIns="85373" bIns="42688">
            <a:spAutoFit/>
          </a:bodyPr>
          <a:lstStyle/>
          <a:p>
            <a:pPr algn="ctr"/>
            <a:r>
              <a:rPr lang="es-AR" sz="3000" dirty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02111" y="3908921"/>
            <a:ext cx="1562217" cy="363209"/>
          </a:xfrm>
          <a:prstGeom prst="rect">
            <a:avLst/>
          </a:prstGeom>
        </p:spPr>
        <p:txBody>
          <a:bodyPr wrap="none" lIns="85373" tIns="42688" rIns="85373" bIns="42688">
            <a:spAutoFit/>
          </a:bodyPr>
          <a:lstStyle/>
          <a:p>
            <a:r>
              <a:rPr lang="es-AR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0" y="3883403"/>
            <a:ext cx="400407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 userDrawn="1"/>
        </p:nvSpPr>
        <p:spPr>
          <a:xfrm>
            <a:off x="185811" y="2519728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 userDrawn="1"/>
        </p:nvSpPr>
        <p:spPr>
          <a:xfrm>
            <a:off x="3322335" y="3203969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1" y="2519722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 userDrawn="1"/>
        </p:nvSpPr>
        <p:spPr>
          <a:xfrm>
            <a:off x="3322324" y="3216524"/>
            <a:ext cx="5739153" cy="679354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eaLnBrk="0" hangingPunct="0">
              <a:buFont typeface="Courier New" pitchFamily="49" charset="0"/>
              <a:buNone/>
              <a:defRPr/>
            </a:pPr>
            <a:endParaRPr sz="2300" b="1" dirty="0"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 userDrawn="1"/>
        </p:nvSpPr>
        <p:spPr>
          <a:xfrm>
            <a:off x="7793525" y="3912606"/>
            <a:ext cx="1387009" cy="327305"/>
          </a:xfrm>
          <a:prstGeom prst="rect">
            <a:avLst/>
          </a:prstGeom>
        </p:spPr>
        <p:txBody>
          <a:bodyPr vert="horz" lIns="85373" tIns="42688" rIns="85373" bIns="42688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defTabSz="853736" fontAlgn="auto">
              <a:spcAft>
                <a:spcPts val="0"/>
              </a:spcAft>
              <a:defRPr/>
            </a:pPr>
            <a:r>
              <a:rPr lang="es-ES" sz="1700" dirty="0" smtClean="0">
                <a:solidFill>
                  <a:prstClr val="white"/>
                </a:solidFill>
              </a:rPr>
              <a:t>FECHA</a:t>
            </a:r>
            <a:endParaRPr sz="17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119056" y="6164493"/>
            <a:ext cx="5839606" cy="33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373" tIns="42688" rIns="85373" bIns="42688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0"/>
          </p:nvPr>
        </p:nvSpPr>
        <p:spPr>
          <a:xfrm>
            <a:off x="3322056" y="3208344"/>
            <a:ext cx="5739292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11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43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986615" y="2932573"/>
            <a:ext cx="4137528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 userDrawn="1"/>
        </p:nvSpPr>
        <p:spPr>
          <a:xfrm>
            <a:off x="3389039" y="3620638"/>
            <a:ext cx="4537935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986609" y="2932575"/>
            <a:ext cx="4137529" cy="688693"/>
          </a:xfrm>
        </p:spPr>
        <p:txBody>
          <a:bodyPr/>
          <a:lstStyle/>
          <a:p>
            <a:pPr lvl="0"/>
            <a:endParaRPr lang="es-ES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1"/>
          </p:nvPr>
        </p:nvSpPr>
        <p:spPr>
          <a:xfrm>
            <a:off x="3389038" y="3620658"/>
            <a:ext cx="4537935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7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43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375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216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051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5901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36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573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 userDrawn="1"/>
        </p:nvCxnSpPr>
        <p:spPr>
          <a:xfrm>
            <a:off x="1037203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 userDrawn="1"/>
        </p:nvCxnSpPr>
        <p:spPr>
          <a:xfrm>
            <a:off x="1037203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 userDrawn="1"/>
        </p:nvCxnSpPr>
        <p:spPr>
          <a:xfrm>
            <a:off x="1037203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 userDrawn="1"/>
        </p:nvCxnSpPr>
        <p:spPr>
          <a:xfrm>
            <a:off x="1037203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 userDrawn="1"/>
        </p:nvCxnSpPr>
        <p:spPr>
          <a:xfrm>
            <a:off x="1037203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 userDrawn="1"/>
        </p:nvCxnSpPr>
        <p:spPr>
          <a:xfrm>
            <a:off x="1037203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7803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 userDrawn="1"/>
        </p:nvCxnSpPr>
        <p:spPr>
          <a:xfrm>
            <a:off x="1053349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114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 userDrawn="1"/>
        </p:nvCxnSpPr>
        <p:spPr>
          <a:xfrm>
            <a:off x="1037203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18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8" y="73073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541914" y="73073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3289692" y="73073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 userDrawn="1"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 userDrawn="1"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 defTabSz="853736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3736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267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538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619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068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4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41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49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60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54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31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06" y="731031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31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82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8" y="375729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541914" y="375729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3289692" y="375729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-24616" y="3215115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73" tIns="42688" rIns="85373" bIns="42688">
            <a:spAutoFit/>
          </a:bodyPr>
          <a:lstStyle/>
          <a:p>
            <a:pPr algn="ctr"/>
            <a:r>
              <a:rPr lang="es-AR" sz="3000" dirty="0" smtClean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 userDrawn="1"/>
        </p:nvSpPr>
        <p:spPr>
          <a:xfrm>
            <a:off x="7402111" y="3908921"/>
            <a:ext cx="1562217" cy="363209"/>
          </a:xfrm>
          <a:prstGeom prst="rect">
            <a:avLst/>
          </a:prstGeom>
        </p:spPr>
        <p:txBody>
          <a:bodyPr wrap="none" lIns="85373" tIns="42688" rIns="85373" bIns="42688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27" y="3883403"/>
            <a:ext cx="400406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 userDrawn="1"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 userDrawn="1"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 defTabSz="853736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3736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8" y="73073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41914" y="73073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89692" y="73073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6546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s-AR" dirty="0" smtClean="0">
                <a:solidFill>
                  <a:prstClr val="black">
                    <a:tint val="75000"/>
                  </a:prstClr>
                </a:solidFill>
              </a:rPr>
              <a:t>Información reservada</a:t>
            </a:r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2"/>
          </p:nvPr>
        </p:nvSpPr>
        <p:spPr>
          <a:xfrm>
            <a:off x="787125" y="17"/>
            <a:ext cx="8208026" cy="73116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6" y="6097737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47"/>
            <a:ext cx="7803436" cy="14046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8" y="3713485"/>
            <a:ext cx="6426359" cy="16747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4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6000" y="5684885"/>
            <a:ext cx="2142120" cy="348897"/>
          </a:xfrm>
        </p:spPr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62"/>
            <a:ext cx="7803436" cy="1301539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37"/>
            <a:ext cx="7803436" cy="1433512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44" y="1529105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97" y="1529105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97"/>
            <a:ext cx="4056198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6867" indent="0">
              <a:buNone/>
              <a:defRPr sz="1900" b="1"/>
            </a:lvl2pPr>
            <a:lvl3pPr marL="853736" indent="0">
              <a:buNone/>
              <a:defRPr sz="1700" b="1"/>
            </a:lvl3pPr>
            <a:lvl4pPr marL="1280605" indent="0">
              <a:buNone/>
              <a:defRPr sz="1500" b="1"/>
            </a:lvl4pPr>
            <a:lvl5pPr marL="1707471" indent="0">
              <a:buNone/>
              <a:defRPr sz="1500" b="1"/>
            </a:lvl5pPr>
            <a:lvl6pPr marL="2134343" indent="0">
              <a:buNone/>
              <a:defRPr sz="1500" b="1"/>
            </a:lvl6pPr>
            <a:lvl7pPr marL="2561209" indent="0">
              <a:buNone/>
              <a:defRPr sz="1500" b="1"/>
            </a:lvl7pPr>
            <a:lvl8pPr marL="2988073" indent="0">
              <a:buNone/>
              <a:defRPr sz="1500" b="1"/>
            </a:lvl8pPr>
            <a:lvl9pPr marL="3414943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19"/>
            <a:ext cx="4056198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29" y="1466897"/>
            <a:ext cx="4057669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6867" indent="0">
              <a:buNone/>
              <a:defRPr sz="1900" b="1"/>
            </a:lvl2pPr>
            <a:lvl3pPr marL="853736" indent="0">
              <a:buNone/>
              <a:defRPr sz="1700" b="1"/>
            </a:lvl3pPr>
            <a:lvl4pPr marL="1280605" indent="0">
              <a:buNone/>
              <a:defRPr sz="1500" b="1"/>
            </a:lvl4pPr>
            <a:lvl5pPr marL="1707471" indent="0">
              <a:buNone/>
              <a:defRPr sz="1500" b="1"/>
            </a:lvl5pPr>
            <a:lvl6pPr marL="2134343" indent="0">
              <a:buNone/>
              <a:defRPr sz="1500" b="1"/>
            </a:lvl6pPr>
            <a:lvl7pPr marL="2561209" indent="0">
              <a:buNone/>
              <a:defRPr sz="1500" b="1"/>
            </a:lvl7pPr>
            <a:lvl8pPr marL="2988073" indent="0">
              <a:buNone/>
              <a:defRPr sz="1500" b="1"/>
            </a:lvl8pPr>
            <a:lvl9pPr marL="3414943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29" y="2078219"/>
            <a:ext cx="4057669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28"/>
            <a:ext cx="3020448" cy="111040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6" y="260924"/>
            <a:ext cx="5131671" cy="559297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25"/>
            <a:ext cx="3020448" cy="4482572"/>
          </a:xfrm>
        </p:spPr>
        <p:txBody>
          <a:bodyPr/>
          <a:lstStyle>
            <a:lvl1pPr marL="0" indent="0">
              <a:buNone/>
              <a:defRPr sz="1300"/>
            </a:lvl1pPr>
            <a:lvl2pPr marL="426867" indent="0">
              <a:buNone/>
              <a:defRPr sz="1100"/>
            </a:lvl2pPr>
            <a:lvl3pPr marL="853736" indent="0">
              <a:buNone/>
              <a:defRPr sz="900"/>
            </a:lvl3pPr>
            <a:lvl4pPr marL="1280605" indent="0">
              <a:buNone/>
              <a:defRPr sz="800"/>
            </a:lvl4pPr>
            <a:lvl5pPr marL="1707471" indent="0">
              <a:buNone/>
              <a:defRPr sz="800"/>
            </a:lvl5pPr>
            <a:lvl6pPr marL="2134343" indent="0">
              <a:buNone/>
              <a:defRPr sz="800"/>
            </a:lvl6pPr>
            <a:lvl7pPr marL="2561209" indent="0">
              <a:buNone/>
              <a:defRPr sz="800"/>
            </a:lvl7pPr>
            <a:lvl8pPr marL="2988073" indent="0">
              <a:buNone/>
              <a:defRPr sz="800"/>
            </a:lvl8pPr>
            <a:lvl9pPr marL="3414943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30" y="4587254"/>
            <a:ext cx="5508308" cy="54154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30" y="585548"/>
            <a:ext cx="5508308" cy="3931920"/>
          </a:xfrm>
        </p:spPr>
        <p:txBody>
          <a:bodyPr/>
          <a:lstStyle>
            <a:lvl1pPr marL="0" indent="0">
              <a:buNone/>
              <a:defRPr sz="3000"/>
            </a:lvl1pPr>
            <a:lvl2pPr marL="426867" indent="0">
              <a:buNone/>
              <a:defRPr sz="2600"/>
            </a:lvl2pPr>
            <a:lvl3pPr marL="853736" indent="0">
              <a:buNone/>
              <a:defRPr sz="2300"/>
            </a:lvl3pPr>
            <a:lvl4pPr marL="1280605" indent="0">
              <a:buNone/>
              <a:defRPr sz="1900"/>
            </a:lvl4pPr>
            <a:lvl5pPr marL="1707471" indent="0">
              <a:buNone/>
              <a:defRPr sz="1900"/>
            </a:lvl5pPr>
            <a:lvl6pPr marL="2134343" indent="0">
              <a:buNone/>
              <a:defRPr sz="1900"/>
            </a:lvl6pPr>
            <a:lvl7pPr marL="2561209" indent="0">
              <a:buNone/>
              <a:defRPr sz="1900"/>
            </a:lvl7pPr>
            <a:lvl8pPr marL="2988073" indent="0">
              <a:buNone/>
              <a:defRPr sz="1900"/>
            </a:lvl8pPr>
            <a:lvl9pPr marL="3414943" indent="0">
              <a:buNone/>
              <a:defRPr sz="19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30" y="5128789"/>
            <a:ext cx="5508308" cy="769091"/>
          </a:xfrm>
        </p:spPr>
        <p:txBody>
          <a:bodyPr/>
          <a:lstStyle>
            <a:lvl1pPr marL="0" indent="0">
              <a:buNone/>
              <a:defRPr sz="1300"/>
            </a:lvl1pPr>
            <a:lvl2pPr marL="426867" indent="0">
              <a:buNone/>
              <a:defRPr sz="1100"/>
            </a:lvl2pPr>
            <a:lvl3pPr marL="853736" indent="0">
              <a:buNone/>
              <a:defRPr sz="900"/>
            </a:lvl3pPr>
            <a:lvl4pPr marL="1280605" indent="0">
              <a:buNone/>
              <a:defRPr sz="800"/>
            </a:lvl4pPr>
            <a:lvl5pPr marL="1707471" indent="0">
              <a:buNone/>
              <a:defRPr sz="800"/>
            </a:lvl5pPr>
            <a:lvl6pPr marL="2134343" indent="0">
              <a:buNone/>
              <a:defRPr sz="800"/>
            </a:lvl6pPr>
            <a:lvl7pPr marL="2561209" indent="0">
              <a:buNone/>
              <a:defRPr sz="800"/>
            </a:lvl7pPr>
            <a:lvl8pPr marL="2988073" indent="0">
              <a:buNone/>
              <a:defRPr sz="800"/>
            </a:lvl8pPr>
            <a:lvl9pPr marL="3414943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8" y="262432"/>
            <a:ext cx="2065616" cy="559145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262432"/>
            <a:ext cx="6055608" cy="559145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" y="5684873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5805" y="417109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3322327" y="4855354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463" tIns="42733" rIns="85463" bIns="42733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793527" y="5547252"/>
            <a:ext cx="1267953" cy="37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ctr"/>
            <a:endParaRPr lang="es-AR" sz="15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05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322327" y="4867904"/>
            <a:ext cx="5739153" cy="679354"/>
          </a:xfrm>
          <a:prstGeom prst="rect">
            <a:avLst/>
          </a:prstGeom>
        </p:spPr>
        <p:txBody>
          <a:bodyPr vert="horz" lIns="85463" tIns="42733" rIns="85463" bIns="42733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7793519" y="5563988"/>
            <a:ext cx="1387009" cy="327305"/>
          </a:xfrm>
          <a:prstGeom prst="rect">
            <a:avLst/>
          </a:prstGeom>
        </p:spPr>
        <p:txBody>
          <a:bodyPr vert="horz" lIns="85463" tIns="42733" rIns="85463" bIns="42733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sz="17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104" y="6164489"/>
            <a:ext cx="5839606" cy="33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63" tIns="42733" rIns="85463" bIns="42733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</p:spTree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856197" y="2932601"/>
            <a:ext cx="3403459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24106" y="3620682"/>
            <a:ext cx="3603657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463" tIns="42733" rIns="85463" bIns="42733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3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673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402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356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6191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41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875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210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210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210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210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210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210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8104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49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411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210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373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2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6" y="6166538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891" y="6234666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463" tIns="42733" rIns="85463" bIns="42733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561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836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912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371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7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715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791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4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61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-6720" y="6225025"/>
            <a:ext cx="9180513" cy="10321"/>
            <a:chOff x="152400" y="917110"/>
            <a:chExt cx="9906000" cy="73025"/>
          </a:xfrm>
        </p:grpSpPr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38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66"/>
            <a:ext cx="316217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463" tIns="42733" rIns="85463" bIns="42733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38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5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38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66"/>
            <a:ext cx="316217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463" tIns="42733" rIns="85463" bIns="42733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38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5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95" y="939865"/>
            <a:ext cx="8981800" cy="494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" y="3757300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300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692" y="3757300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4616" y="3215109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463" tIns="42733" rIns="85463" bIns="42733">
            <a:spAutoFit/>
          </a:bodyPr>
          <a:lstStyle/>
          <a:p>
            <a:pPr algn="ctr"/>
            <a:r>
              <a:rPr lang="es-AR" sz="3000" dirty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02107" y="3908916"/>
            <a:ext cx="1562399" cy="363300"/>
          </a:xfrm>
          <a:prstGeom prst="rect">
            <a:avLst/>
          </a:prstGeom>
        </p:spPr>
        <p:txBody>
          <a:bodyPr wrap="none" lIns="85463" tIns="42733" rIns="85463" bIns="42733">
            <a:spAutoFit/>
          </a:bodyPr>
          <a:lstStyle/>
          <a:p>
            <a:r>
              <a:rPr lang="es-AR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54" y="3883396"/>
            <a:ext cx="400407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6" y="5684873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 userDrawn="1"/>
        </p:nvSpPr>
        <p:spPr>
          <a:xfrm>
            <a:off x="6" y="5684873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 userDrawn="1"/>
        </p:nvSpPr>
        <p:spPr>
          <a:xfrm>
            <a:off x="185805" y="251972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 userDrawn="1"/>
        </p:nvSpPr>
        <p:spPr>
          <a:xfrm>
            <a:off x="3322327" y="3203970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463" tIns="42733" rIns="85463" bIns="42733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05" y="2519722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 userDrawn="1"/>
        </p:nvSpPr>
        <p:spPr>
          <a:xfrm>
            <a:off x="3322316" y="3216520"/>
            <a:ext cx="5739153" cy="679354"/>
          </a:xfrm>
          <a:prstGeom prst="rect">
            <a:avLst/>
          </a:prstGeom>
        </p:spPr>
        <p:txBody>
          <a:bodyPr vert="horz" lIns="85463" tIns="42733" rIns="85463" bIns="42733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eaLnBrk="0" hangingPunct="0">
              <a:buFont typeface="Courier New" pitchFamily="49" charset="0"/>
              <a:buNone/>
              <a:defRPr/>
            </a:pPr>
            <a:endParaRPr sz="2300" b="1" dirty="0"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 userDrawn="1"/>
        </p:nvSpPr>
        <p:spPr>
          <a:xfrm>
            <a:off x="7793519" y="3912606"/>
            <a:ext cx="1387009" cy="327305"/>
          </a:xfrm>
          <a:prstGeom prst="rect">
            <a:avLst/>
          </a:prstGeom>
        </p:spPr>
        <p:txBody>
          <a:bodyPr vert="horz" lIns="85463" tIns="42733" rIns="85463" bIns="42733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defTabSz="854628" fontAlgn="auto">
              <a:spcAft>
                <a:spcPts val="0"/>
              </a:spcAft>
              <a:defRPr/>
            </a:pPr>
            <a:r>
              <a:rPr lang="es-ES" sz="1700" dirty="0" smtClean="0">
                <a:solidFill>
                  <a:prstClr val="white"/>
                </a:solidFill>
              </a:rPr>
              <a:t>FECHA</a:t>
            </a:r>
            <a:endParaRPr sz="17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119056" y="6164489"/>
            <a:ext cx="5839606" cy="33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63" tIns="42733" rIns="85463" bIns="42733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0"/>
          </p:nvPr>
        </p:nvSpPr>
        <p:spPr>
          <a:xfrm>
            <a:off x="3322058" y="3208344"/>
            <a:ext cx="5739292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11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36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986615" y="2932574"/>
            <a:ext cx="4137528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 userDrawn="1"/>
        </p:nvSpPr>
        <p:spPr>
          <a:xfrm>
            <a:off x="3389039" y="3620638"/>
            <a:ext cx="4537935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463" tIns="42733" rIns="85463" bIns="42733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 userDrawn="1"/>
        </p:nvSpPr>
        <p:spPr>
          <a:xfrm>
            <a:off x="6" y="5684873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986608" y="2932567"/>
            <a:ext cx="4137529" cy="688693"/>
          </a:xfrm>
        </p:spPr>
        <p:txBody>
          <a:bodyPr/>
          <a:lstStyle/>
          <a:p>
            <a:pPr lvl="0"/>
            <a:endParaRPr lang="es-ES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1"/>
          </p:nvPr>
        </p:nvSpPr>
        <p:spPr>
          <a:xfrm>
            <a:off x="3389038" y="3620656"/>
            <a:ext cx="4537935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7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36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375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217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052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5901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37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574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 userDrawn="1"/>
        </p:nvCxnSpPr>
        <p:spPr>
          <a:xfrm>
            <a:off x="1037210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 userDrawn="1"/>
        </p:nvCxnSpPr>
        <p:spPr>
          <a:xfrm>
            <a:off x="1037210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 userDrawn="1"/>
        </p:nvCxnSpPr>
        <p:spPr>
          <a:xfrm>
            <a:off x="1037210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 userDrawn="1"/>
        </p:nvCxnSpPr>
        <p:spPr>
          <a:xfrm>
            <a:off x="1037210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 userDrawn="1"/>
        </p:nvCxnSpPr>
        <p:spPr>
          <a:xfrm>
            <a:off x="1037210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 userDrawn="1"/>
        </p:nvCxnSpPr>
        <p:spPr>
          <a:xfrm>
            <a:off x="1037210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7804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 userDrawn="1"/>
        </p:nvCxnSpPr>
        <p:spPr>
          <a:xfrm>
            <a:off x="1053349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115"/>
            <a:ext cx="600609" cy="454348"/>
          </a:xfrm>
          <a:prstGeom prst="rect">
            <a:avLst/>
          </a:prstGeom>
        </p:spPr>
        <p:txBody>
          <a:bodyPr wrap="square" lIns="85463" tIns="42733" rIns="85463" bIns="42733">
            <a:spAutoFit/>
          </a:bodyPr>
          <a:lstStyle/>
          <a:p>
            <a:pPr marL="373899" indent="-37389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 userDrawn="1"/>
        </p:nvCxnSpPr>
        <p:spPr>
          <a:xfrm>
            <a:off x="1037210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186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8" y="730735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541914" y="730735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3289692" y="730735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5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 userDrawn="1"/>
        </p:nvGrpSpPr>
        <p:grpSpPr>
          <a:xfrm rot="10800000">
            <a:off x="6" y="6166538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 userDrawn="1"/>
        </p:nvSpPr>
        <p:spPr bwMode="auto">
          <a:xfrm>
            <a:off x="8405891" y="6234666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463" tIns="42733" rIns="85463" bIns="42733" numCol="1" anchor="t" anchorCtr="0" compatLnSpc="1">
            <a:prstTxWarp prst="textNoShape">
              <a:avLst/>
            </a:prstTxWarp>
          </a:bodyPr>
          <a:lstStyle/>
          <a:p>
            <a:pPr algn="ctr" defTabSz="854628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4628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268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538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620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068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4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416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497"/>
            <a:ext cx="5338747" cy="499074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4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61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462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</p:spTree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8" y="3757295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541914" y="3757295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3289692" y="3757295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-24616" y="3215108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463" tIns="42733" rIns="85463" bIns="42733">
            <a:spAutoFit/>
          </a:bodyPr>
          <a:lstStyle/>
          <a:p>
            <a:pPr algn="ctr"/>
            <a:r>
              <a:rPr lang="es-AR" sz="3000" dirty="0" smtClean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 userDrawn="1"/>
        </p:nvSpPr>
        <p:spPr>
          <a:xfrm>
            <a:off x="7402107" y="3908916"/>
            <a:ext cx="1562399" cy="363300"/>
          </a:xfrm>
          <a:prstGeom prst="rect">
            <a:avLst/>
          </a:prstGeom>
        </p:spPr>
        <p:txBody>
          <a:bodyPr wrap="none" lIns="85463" tIns="42733" rIns="85463" bIns="42733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27" y="3883396"/>
            <a:ext cx="400406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 userDrawn="1"/>
        </p:nvSpPr>
        <p:spPr>
          <a:xfrm>
            <a:off x="6" y="5684873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463" tIns="42733" rIns="85463" bIns="42733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 userDrawn="1"/>
        </p:nvGrpSpPr>
        <p:grpSpPr>
          <a:xfrm rot="10800000">
            <a:off x="6" y="6166538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 userDrawn="1"/>
        </p:nvSpPr>
        <p:spPr bwMode="auto">
          <a:xfrm>
            <a:off x="8405891" y="6234666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463" tIns="42733" rIns="85463" bIns="42733" numCol="1" anchor="t" anchorCtr="0" compatLnSpc="1">
            <a:prstTxWarp prst="textNoShape">
              <a:avLst/>
            </a:prstTxWarp>
          </a:bodyPr>
          <a:lstStyle/>
          <a:p>
            <a:pPr algn="ctr" defTabSz="854628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4628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8" y="730735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41914" y="730735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89692" y="730735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463" tIns="42733" rIns="85463" bIns="42733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05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6539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s-AR" dirty="0" smtClean="0">
                <a:solidFill>
                  <a:prstClr val="black">
                    <a:tint val="75000"/>
                  </a:prstClr>
                </a:solidFill>
              </a:rPr>
              <a:t>Información reservada</a:t>
            </a:r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2"/>
          </p:nvPr>
        </p:nvSpPr>
        <p:spPr>
          <a:xfrm>
            <a:off x="787125" y="17"/>
            <a:ext cx="8208026" cy="73116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6" y="6097730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47"/>
            <a:ext cx="7803436" cy="14046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8" y="3713486"/>
            <a:ext cx="6426359" cy="16747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1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9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6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3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1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8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6007" y="5684878"/>
            <a:ext cx="2142120" cy="348897"/>
          </a:xfrm>
        </p:spPr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55"/>
            <a:ext cx="7803436" cy="1301539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38"/>
            <a:ext cx="7803436" cy="1433512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73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4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19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92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6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38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911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851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38" y="1529098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89" y="1529098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97"/>
            <a:ext cx="4056198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7314" indent="0">
              <a:buNone/>
              <a:defRPr sz="1900" b="1"/>
            </a:lvl2pPr>
            <a:lvl3pPr marL="854628" indent="0">
              <a:buNone/>
              <a:defRPr sz="1700" b="1"/>
            </a:lvl3pPr>
            <a:lvl4pPr marL="1281942" indent="0">
              <a:buNone/>
              <a:defRPr sz="1500" b="1"/>
            </a:lvl4pPr>
            <a:lvl5pPr marL="1709255" indent="0">
              <a:buNone/>
              <a:defRPr sz="1500" b="1"/>
            </a:lvl5pPr>
            <a:lvl6pPr marL="2136571" indent="0">
              <a:buNone/>
              <a:defRPr sz="1500" b="1"/>
            </a:lvl6pPr>
            <a:lvl7pPr marL="2563884" indent="0">
              <a:buNone/>
              <a:defRPr sz="1500" b="1"/>
            </a:lvl7pPr>
            <a:lvl8pPr marL="2991196" indent="0">
              <a:buNone/>
              <a:defRPr sz="1500" b="1"/>
            </a:lvl8pPr>
            <a:lvl9pPr marL="3418511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19"/>
            <a:ext cx="4056198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29" y="1466897"/>
            <a:ext cx="4057669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7314" indent="0">
              <a:buNone/>
              <a:defRPr sz="1900" b="1"/>
            </a:lvl2pPr>
            <a:lvl3pPr marL="854628" indent="0">
              <a:buNone/>
              <a:defRPr sz="1700" b="1"/>
            </a:lvl3pPr>
            <a:lvl4pPr marL="1281942" indent="0">
              <a:buNone/>
              <a:defRPr sz="1500" b="1"/>
            </a:lvl4pPr>
            <a:lvl5pPr marL="1709255" indent="0">
              <a:buNone/>
              <a:defRPr sz="1500" b="1"/>
            </a:lvl5pPr>
            <a:lvl6pPr marL="2136571" indent="0">
              <a:buNone/>
              <a:defRPr sz="1500" b="1"/>
            </a:lvl6pPr>
            <a:lvl7pPr marL="2563884" indent="0">
              <a:buNone/>
              <a:defRPr sz="1500" b="1"/>
            </a:lvl7pPr>
            <a:lvl8pPr marL="2991196" indent="0">
              <a:buNone/>
              <a:defRPr sz="1500" b="1"/>
            </a:lvl8pPr>
            <a:lvl9pPr marL="3418511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29" y="2078219"/>
            <a:ext cx="4057669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5" y="260927"/>
            <a:ext cx="3020448" cy="111040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6" y="260920"/>
            <a:ext cx="5131671" cy="559297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5" y="1371325"/>
            <a:ext cx="3020448" cy="4482572"/>
          </a:xfrm>
        </p:spPr>
        <p:txBody>
          <a:bodyPr/>
          <a:lstStyle>
            <a:lvl1pPr marL="0" indent="0">
              <a:buNone/>
              <a:defRPr sz="1300"/>
            </a:lvl1pPr>
            <a:lvl2pPr marL="427314" indent="0">
              <a:buNone/>
              <a:defRPr sz="1100"/>
            </a:lvl2pPr>
            <a:lvl3pPr marL="854628" indent="0">
              <a:buNone/>
              <a:defRPr sz="900"/>
            </a:lvl3pPr>
            <a:lvl4pPr marL="1281942" indent="0">
              <a:buNone/>
              <a:defRPr sz="800"/>
            </a:lvl4pPr>
            <a:lvl5pPr marL="1709255" indent="0">
              <a:buNone/>
              <a:defRPr sz="800"/>
            </a:lvl5pPr>
            <a:lvl6pPr marL="2136571" indent="0">
              <a:buNone/>
              <a:defRPr sz="800"/>
            </a:lvl6pPr>
            <a:lvl7pPr marL="2563884" indent="0">
              <a:buNone/>
              <a:defRPr sz="800"/>
            </a:lvl7pPr>
            <a:lvl8pPr marL="2991196" indent="0">
              <a:buNone/>
              <a:defRPr sz="800"/>
            </a:lvl8pPr>
            <a:lvl9pPr marL="341851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32" y="4587253"/>
            <a:ext cx="5508308" cy="54154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32" y="585548"/>
            <a:ext cx="5508308" cy="3931920"/>
          </a:xfrm>
        </p:spPr>
        <p:txBody>
          <a:bodyPr/>
          <a:lstStyle>
            <a:lvl1pPr marL="0" indent="0">
              <a:buNone/>
              <a:defRPr sz="3000"/>
            </a:lvl1pPr>
            <a:lvl2pPr marL="427314" indent="0">
              <a:buNone/>
              <a:defRPr sz="2600"/>
            </a:lvl2pPr>
            <a:lvl3pPr marL="854628" indent="0">
              <a:buNone/>
              <a:defRPr sz="2300"/>
            </a:lvl3pPr>
            <a:lvl4pPr marL="1281942" indent="0">
              <a:buNone/>
              <a:defRPr sz="1900"/>
            </a:lvl4pPr>
            <a:lvl5pPr marL="1709255" indent="0">
              <a:buNone/>
              <a:defRPr sz="1900"/>
            </a:lvl5pPr>
            <a:lvl6pPr marL="2136571" indent="0">
              <a:buNone/>
              <a:defRPr sz="1900"/>
            </a:lvl6pPr>
            <a:lvl7pPr marL="2563884" indent="0">
              <a:buNone/>
              <a:defRPr sz="1900"/>
            </a:lvl7pPr>
            <a:lvl8pPr marL="2991196" indent="0">
              <a:buNone/>
              <a:defRPr sz="1900"/>
            </a:lvl8pPr>
            <a:lvl9pPr marL="3418511" indent="0">
              <a:buNone/>
              <a:defRPr sz="19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32" y="5128789"/>
            <a:ext cx="5508308" cy="769091"/>
          </a:xfrm>
        </p:spPr>
        <p:txBody>
          <a:bodyPr/>
          <a:lstStyle>
            <a:lvl1pPr marL="0" indent="0">
              <a:buNone/>
              <a:defRPr sz="1300"/>
            </a:lvl1pPr>
            <a:lvl2pPr marL="427314" indent="0">
              <a:buNone/>
              <a:defRPr sz="1100"/>
            </a:lvl2pPr>
            <a:lvl3pPr marL="854628" indent="0">
              <a:buNone/>
              <a:defRPr sz="900"/>
            </a:lvl3pPr>
            <a:lvl4pPr marL="1281942" indent="0">
              <a:buNone/>
              <a:defRPr sz="800"/>
            </a:lvl4pPr>
            <a:lvl5pPr marL="1709255" indent="0">
              <a:buNone/>
              <a:defRPr sz="800"/>
            </a:lvl5pPr>
            <a:lvl6pPr marL="2136571" indent="0">
              <a:buNone/>
              <a:defRPr sz="800"/>
            </a:lvl6pPr>
            <a:lvl7pPr marL="2563884" indent="0">
              <a:buNone/>
              <a:defRPr sz="800"/>
            </a:lvl7pPr>
            <a:lvl8pPr marL="2991196" indent="0">
              <a:buNone/>
              <a:defRPr sz="800"/>
            </a:lvl8pPr>
            <a:lvl9pPr marL="341851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8" y="262432"/>
            <a:ext cx="2065616" cy="559145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262432"/>
            <a:ext cx="6055608" cy="559145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495" y="2178083"/>
            <a:ext cx="150302" cy="352119"/>
          </a:xfrm>
          <a:prstGeom prst="rect">
            <a:avLst/>
          </a:prstGeom>
          <a:noFill/>
        </p:spPr>
        <p:txBody>
          <a:bodyPr wrap="none" lIns="74344" tIns="37172" rIns="74344" bIns="37172" rtlCol="0">
            <a:spAutoFit/>
          </a:bodyPr>
          <a:lstStyle/>
          <a:p>
            <a:endParaRPr lang="es-ES" dirty="0">
              <a:solidFill>
                <a:prstClr val="black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10" y="731019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7238" tIns="43618" rIns="87238" bIns="4361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14" y="731019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7238" tIns="43618" rIns="87238" bIns="4361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19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7238" tIns="43618" rIns="87238" bIns="4361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1" y="369891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9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872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872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872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  <p:grpSp>
        <p:nvGrpSpPr>
          <p:cNvPr id="2" name="13 Grupo"/>
          <p:cNvGrpSpPr/>
          <p:nvPr userDrawn="1"/>
        </p:nvGrpSpPr>
        <p:grpSpPr>
          <a:xfrm rot="10800000">
            <a:off x="6" y="6199194"/>
            <a:ext cx="9180508" cy="43687"/>
            <a:chOff x="4" y="6515782"/>
            <a:chExt cx="9180516" cy="72839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4" y="6515782"/>
              <a:ext cx="541905" cy="72839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87353" tIns="43677" rIns="87353" bIns="43677" anchor="ctr"/>
            <a:lstStyle/>
            <a:p>
              <a:pPr algn="ctr"/>
              <a:endParaRPr lang="es-AR" sz="11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541908" y="6515782"/>
              <a:ext cx="2747779" cy="72839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87353" tIns="43677" rIns="87353" bIns="43677" anchor="ctr"/>
            <a:lstStyle/>
            <a:p>
              <a:pPr algn="ctr"/>
              <a:endParaRPr lang="es-AR" sz="11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289691" y="6515782"/>
              <a:ext cx="5890829" cy="72839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87353" tIns="43677" rIns="87353" bIns="43677" anchor="ctr"/>
            <a:lstStyle/>
            <a:p>
              <a:pPr algn="ctr"/>
              <a:endParaRPr lang="es-AR" sz="11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4" name="1 Marcador de número de diapositiva"/>
          <p:cNvSpPr txBox="1">
            <a:spLocks/>
          </p:cNvSpPr>
          <p:nvPr userDrawn="1"/>
        </p:nvSpPr>
        <p:spPr bwMode="auto">
          <a:xfrm>
            <a:off x="8478695" y="6270063"/>
            <a:ext cx="293058" cy="283138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8225" tIns="39113" rIns="78225" bIns="39113" numCol="1" anchor="t" anchorCtr="0" compatLnSpc="1">
            <a:prstTxWarp prst="textNoShape">
              <a:avLst/>
            </a:prstTxWarp>
          </a:bodyPr>
          <a:lstStyle/>
          <a:p>
            <a:pPr algn="ctr" defTabSz="782229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782229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9" name="3 Marcador de número de diapositiva"/>
          <p:cNvSpPr txBox="1">
            <a:spLocks/>
          </p:cNvSpPr>
          <p:nvPr userDrawn="1"/>
        </p:nvSpPr>
        <p:spPr>
          <a:xfrm>
            <a:off x="7461215" y="806393"/>
            <a:ext cx="1719300" cy="348897"/>
          </a:xfrm>
          <a:prstGeom prst="rect">
            <a:avLst/>
          </a:prstGeom>
        </p:spPr>
        <p:txBody>
          <a:bodyPr vert="horz" lIns="85463" tIns="42733" rIns="85463" bIns="42733" rtlCol="0" anchor="ctr"/>
          <a:lstStyle/>
          <a:p>
            <a:pPr algn="ctr" defTabSz="856758">
              <a:defRPr/>
            </a:pPr>
            <a:r>
              <a:rPr lang="es-AR" sz="1100" dirty="0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t>Poliarquía Consultores</a:t>
            </a:r>
            <a:endParaRPr lang="es-AR" sz="1100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5811" y="4171099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3322335" y="4855353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793533" y="5547252"/>
            <a:ext cx="1267953" cy="378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sz="15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1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322335" y="4867906"/>
            <a:ext cx="5739153" cy="679354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7793525" y="5563988"/>
            <a:ext cx="1387009" cy="327305"/>
          </a:xfrm>
          <a:prstGeom prst="rect">
            <a:avLst/>
          </a:prstGeom>
        </p:spPr>
        <p:txBody>
          <a:bodyPr vert="horz" lIns="85373" tIns="42688" rIns="85373" bIns="42688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sz="170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104" y="6164493"/>
            <a:ext cx="5839606" cy="33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373" tIns="42688" rIns="85373" bIns="42688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</p:spTree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856203" y="2932601"/>
            <a:ext cx="3403459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24107" y="3620681"/>
            <a:ext cx="3603657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668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401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355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6190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40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875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203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203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203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203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203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203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8104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49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406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203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373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48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561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83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912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370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7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715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791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60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-6719" y="6225032"/>
            <a:ext cx="9180513" cy="10321"/>
            <a:chOff x="152400" y="917110"/>
            <a:chExt cx="9906000" cy="73025"/>
          </a:xfrm>
        </p:grpSpPr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79372" y="6074168"/>
            <a:ext cx="2142120" cy="348897"/>
          </a:xfrm>
        </p:spPr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3" name="13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1" name="3 Marcador de número de diapositiva"/>
          <p:cNvSpPr txBox="1">
            <a:spLocks/>
          </p:cNvSpPr>
          <p:nvPr userDrawn="1"/>
        </p:nvSpPr>
        <p:spPr>
          <a:xfrm>
            <a:off x="250438" y="6189291"/>
            <a:ext cx="2142120" cy="348897"/>
          </a:xfrm>
          <a:prstGeom prst="rect">
            <a:avLst/>
          </a:prstGeom>
        </p:spPr>
        <p:txBody>
          <a:bodyPr vert="horz" lIns="85418" tIns="42710" rIns="85418" bIns="42710" rtlCol="0" anchor="ctr"/>
          <a:lstStyle/>
          <a:p>
            <a:pPr defTabSz="856311">
              <a:defRPr/>
            </a:pPr>
            <a:r>
              <a:rPr lang="es-AR" sz="1100" dirty="0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sz="1100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0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" y="731028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1028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2" y="731028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7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3" name="13 Grupo"/>
          <p:cNvGrpSpPr/>
          <p:nvPr userDrawn="1"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95" y="939865"/>
            <a:ext cx="8981800" cy="494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" y="3757299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99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692" y="3757299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4616" y="3215116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73" tIns="42688" rIns="85373" bIns="42688">
            <a:spAutoFit/>
          </a:bodyPr>
          <a:lstStyle/>
          <a:p>
            <a:pPr algn="ctr"/>
            <a:r>
              <a:rPr lang="es-AR" sz="3000" dirty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02111" y="3908921"/>
            <a:ext cx="1562217" cy="363209"/>
          </a:xfrm>
          <a:prstGeom prst="rect">
            <a:avLst/>
          </a:prstGeom>
        </p:spPr>
        <p:txBody>
          <a:bodyPr wrap="none" lIns="85373" tIns="42688" rIns="85373" bIns="42688">
            <a:spAutoFit/>
          </a:bodyPr>
          <a:lstStyle/>
          <a:p>
            <a:r>
              <a:rPr lang="es-AR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0" y="3883403"/>
            <a:ext cx="400407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 userDrawn="1"/>
        </p:nvSpPr>
        <p:spPr>
          <a:xfrm>
            <a:off x="185811" y="2519728"/>
            <a:ext cx="5739153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endParaRPr lang="es-AR" sz="23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 userDrawn="1"/>
        </p:nvSpPr>
        <p:spPr>
          <a:xfrm>
            <a:off x="3322335" y="3203969"/>
            <a:ext cx="5739153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2300" kern="0" dirty="0">
              <a:solidFill>
                <a:sysClr val="window" lastClr="FFFFFF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1" y="2519722"/>
            <a:ext cx="5739153" cy="679354"/>
          </a:xfrm>
        </p:spPr>
        <p:txBody>
          <a:bodyPr>
            <a:normAutofit/>
          </a:bodyPr>
          <a:lstStyle>
            <a:lvl1pPr algn="l">
              <a:defRPr lang="es-AR" sz="23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 userDrawn="1"/>
        </p:nvSpPr>
        <p:spPr>
          <a:xfrm>
            <a:off x="3322324" y="3216524"/>
            <a:ext cx="5739153" cy="679354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eaLnBrk="0" hangingPunct="0">
              <a:buFont typeface="Courier New" pitchFamily="49" charset="0"/>
              <a:buNone/>
              <a:defRPr/>
            </a:pPr>
            <a:endParaRPr sz="2300" b="1"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 userDrawn="1"/>
        </p:nvSpPr>
        <p:spPr>
          <a:xfrm>
            <a:off x="7793525" y="3912606"/>
            <a:ext cx="1387009" cy="327305"/>
          </a:xfrm>
          <a:prstGeom prst="rect">
            <a:avLst/>
          </a:prstGeom>
        </p:spPr>
        <p:txBody>
          <a:bodyPr vert="horz" lIns="85373" tIns="42688" rIns="85373" bIns="42688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defTabSz="853736" fontAlgn="auto">
              <a:spcAft>
                <a:spcPts val="0"/>
              </a:spcAft>
              <a:defRPr/>
            </a:pPr>
            <a:r>
              <a:rPr lang="es-ES" sz="1700" smtClean="0">
                <a:solidFill>
                  <a:prstClr val="white"/>
                </a:solidFill>
              </a:rPr>
              <a:t>FECHA</a:t>
            </a:r>
            <a:endParaRPr sz="170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119056" y="6164493"/>
            <a:ext cx="5839606" cy="33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373" tIns="42688" rIns="85373" bIns="42688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0"/>
          </p:nvPr>
        </p:nvSpPr>
        <p:spPr>
          <a:xfrm>
            <a:off x="3322056" y="3208344"/>
            <a:ext cx="5739292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11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43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986615" y="2932573"/>
            <a:ext cx="4137528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r"/>
            <a:endParaRPr lang="es-AR" sz="23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 userDrawn="1"/>
        </p:nvSpPr>
        <p:spPr>
          <a:xfrm>
            <a:off x="3389039" y="3620638"/>
            <a:ext cx="4537935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5373" tIns="42688" rIns="85373" bIns="42688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AR" sz="19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986609" y="2932575"/>
            <a:ext cx="4137529" cy="688693"/>
          </a:xfrm>
        </p:spPr>
        <p:txBody>
          <a:bodyPr/>
          <a:lstStyle/>
          <a:p>
            <a:pPr lvl="0"/>
            <a:endParaRPr lang="es-ES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1"/>
          </p:nvPr>
        </p:nvSpPr>
        <p:spPr>
          <a:xfrm>
            <a:off x="3389038" y="3620658"/>
            <a:ext cx="4537935" cy="687176"/>
          </a:xfrm>
        </p:spPr>
        <p:txBody>
          <a:bodyPr/>
          <a:lstStyle/>
          <a:p>
            <a:pPr lvl="0"/>
            <a:endParaRPr lang="es-ES" dirty="0"/>
          </a:p>
        </p:txBody>
      </p:sp>
      <p:pic>
        <p:nvPicPr>
          <p:cNvPr id="7" name="Picture 12" descr="Logo PC pol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48" y="593143"/>
            <a:ext cx="2483446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48" y="1212375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02" y="1800216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02" y="2388051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48" y="2975901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02" y="3563736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02" y="4151573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 userDrawn="1"/>
        </p:nvCxnSpPr>
        <p:spPr>
          <a:xfrm>
            <a:off x="1037203" y="172686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 userDrawn="1"/>
        </p:nvCxnSpPr>
        <p:spPr>
          <a:xfrm>
            <a:off x="1037203" y="23147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 userDrawn="1"/>
        </p:nvCxnSpPr>
        <p:spPr>
          <a:xfrm>
            <a:off x="1037203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 userDrawn="1"/>
        </p:nvCxnSpPr>
        <p:spPr>
          <a:xfrm>
            <a:off x="1037203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 userDrawn="1"/>
        </p:nvCxnSpPr>
        <p:spPr>
          <a:xfrm>
            <a:off x="1037203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 userDrawn="1"/>
        </p:nvCxnSpPr>
        <p:spPr>
          <a:xfrm>
            <a:off x="1037203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38" y="4757803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 userDrawn="1"/>
        </p:nvCxnSpPr>
        <p:spPr>
          <a:xfrm>
            <a:off x="1053349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02" y="5390114"/>
            <a:ext cx="600609" cy="454348"/>
          </a:xfrm>
          <a:prstGeom prst="rect">
            <a:avLst/>
          </a:prstGeom>
        </p:spPr>
        <p:txBody>
          <a:bodyPr wrap="square" lIns="85373" tIns="42688" rIns="85373" bIns="42688">
            <a:spAutoFit/>
          </a:bodyPr>
          <a:lstStyle/>
          <a:p>
            <a:pPr marL="373509" indent="-373509">
              <a:defRPr/>
            </a:pPr>
            <a:r>
              <a:rPr lang="es-AR" sz="23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 userDrawn="1"/>
        </p:nvCxnSpPr>
        <p:spPr>
          <a:xfrm>
            <a:off x="1037203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691" y="177418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8" y="73073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541914" y="73073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3289692" y="73073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 userDrawn="1"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 userDrawn="1"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 defTabSz="853736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3736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691" y="1172267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691" y="2960538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691" y="2358619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691" y="4131068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691" y="3529144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691" y="532341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691" y="4721496"/>
            <a:ext cx="5338747" cy="499074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03" y="117833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03" y="1774428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03" y="235917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03" y="2955256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03" y="3546760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03" y="4142855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03" y="4727601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03" y="5323683"/>
            <a:ext cx="600609" cy="498800"/>
          </a:xfrm>
        </p:spPr>
        <p:txBody>
          <a:bodyPr anchor="ctr"/>
          <a:lstStyle>
            <a:lvl1pPr marL="0" marR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5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537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</p:spTree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8" y="375729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541914" y="375729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3289692" y="375729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-24616" y="3215115"/>
            <a:ext cx="4960026" cy="5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73" tIns="42688" rIns="85373" bIns="42688">
            <a:spAutoFit/>
          </a:bodyPr>
          <a:lstStyle/>
          <a:p>
            <a:pPr algn="ctr"/>
            <a:r>
              <a:rPr lang="es-AR" sz="3000" dirty="0" smtClean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 userDrawn="1"/>
        </p:nvSpPr>
        <p:spPr>
          <a:xfrm>
            <a:off x="7402111" y="3908921"/>
            <a:ext cx="1562217" cy="363209"/>
          </a:xfrm>
          <a:prstGeom prst="rect">
            <a:avLst/>
          </a:prstGeom>
        </p:spPr>
        <p:txBody>
          <a:bodyPr wrap="none" lIns="85373" tIns="42688" rIns="85373" bIns="42688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27" y="3883403"/>
            <a:ext cx="400406" cy="3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2" y="3435270"/>
            <a:ext cx="200203" cy="197405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 userDrawn="1"/>
        </p:nvSpPr>
        <p:spPr>
          <a:xfrm>
            <a:off x="6" y="5684874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373" tIns="42688" rIns="85373" bIns="42688" rtlCol="0" anchor="ctr"/>
          <a:lstStyle/>
          <a:p>
            <a:pPr algn="ctr"/>
            <a:endParaRPr lang="es-AR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 userDrawn="1"/>
        </p:nvGrpSpPr>
        <p:grpSpPr>
          <a:xfrm rot="10800000">
            <a:off x="6" y="6166545"/>
            <a:ext cx="9180513" cy="10321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 userDrawn="1"/>
        </p:nvSpPr>
        <p:spPr bwMode="auto">
          <a:xfrm>
            <a:off x="8405891" y="6234665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 defTabSz="853736">
              <a:defRPr/>
            </a:pPr>
            <a:fld id="{74711DA0-DC10-49C3-87E0-CE54162E65F3}" type="slidenum">
              <a:rPr lang="es-AR" sz="8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 defTabSz="853736">
                <a:defRPr/>
              </a:pPr>
              <a:t>‹Nº›</a:t>
            </a:fld>
            <a:endParaRPr lang="es-AR" sz="8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8" y="73073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41914" y="73073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89692" y="73073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85373" tIns="42688" rIns="85373" bIns="42688" anchor="ctr"/>
          <a:lstStyle/>
          <a:p>
            <a:pPr algn="ctr"/>
            <a:endParaRPr lang="es-AR" sz="13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11" y="369883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6546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s-AR" dirty="0" smtClean="0">
                <a:solidFill>
                  <a:prstClr val="black">
                    <a:tint val="75000"/>
                  </a:prstClr>
                </a:solidFill>
              </a:rPr>
              <a:t>Información reservada</a:t>
            </a:r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2"/>
          </p:nvPr>
        </p:nvSpPr>
        <p:spPr>
          <a:xfrm>
            <a:off x="787125" y="17"/>
            <a:ext cx="8208026" cy="73116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4" name="13 Grupo"/>
          <p:cNvGrpSpPr/>
          <p:nvPr userDrawn="1"/>
        </p:nvGrpSpPr>
        <p:grpSpPr>
          <a:xfrm rot="10800000">
            <a:off x="6" y="6097737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47"/>
            <a:ext cx="7803436" cy="14046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8" y="3713485"/>
            <a:ext cx="6426359" cy="16747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8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4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6000" y="5684885"/>
            <a:ext cx="2142120" cy="348897"/>
          </a:xfrm>
        </p:spPr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62"/>
            <a:ext cx="7803436" cy="1301539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37"/>
            <a:ext cx="7803436" cy="1433512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686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06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74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343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612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80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149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44" y="1529105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97" y="1529105"/>
            <a:ext cx="4060613" cy="4324809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97"/>
            <a:ext cx="4056198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6867" indent="0">
              <a:buNone/>
              <a:defRPr sz="1900" b="1"/>
            </a:lvl2pPr>
            <a:lvl3pPr marL="853736" indent="0">
              <a:buNone/>
              <a:defRPr sz="1700" b="1"/>
            </a:lvl3pPr>
            <a:lvl4pPr marL="1280605" indent="0">
              <a:buNone/>
              <a:defRPr sz="1500" b="1"/>
            </a:lvl4pPr>
            <a:lvl5pPr marL="1707471" indent="0">
              <a:buNone/>
              <a:defRPr sz="1500" b="1"/>
            </a:lvl5pPr>
            <a:lvl6pPr marL="2134343" indent="0">
              <a:buNone/>
              <a:defRPr sz="1500" b="1"/>
            </a:lvl6pPr>
            <a:lvl7pPr marL="2561209" indent="0">
              <a:buNone/>
              <a:defRPr sz="1500" b="1"/>
            </a:lvl7pPr>
            <a:lvl8pPr marL="2988073" indent="0">
              <a:buNone/>
              <a:defRPr sz="1500" b="1"/>
            </a:lvl8pPr>
            <a:lvl9pPr marL="3414943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19"/>
            <a:ext cx="4056198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29" y="1466897"/>
            <a:ext cx="4057669" cy="61132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6867" indent="0">
              <a:buNone/>
              <a:defRPr sz="1900" b="1"/>
            </a:lvl2pPr>
            <a:lvl3pPr marL="853736" indent="0">
              <a:buNone/>
              <a:defRPr sz="1700" b="1"/>
            </a:lvl3pPr>
            <a:lvl4pPr marL="1280605" indent="0">
              <a:buNone/>
              <a:defRPr sz="1500" b="1"/>
            </a:lvl4pPr>
            <a:lvl5pPr marL="1707471" indent="0">
              <a:buNone/>
              <a:defRPr sz="1500" b="1"/>
            </a:lvl5pPr>
            <a:lvl6pPr marL="2134343" indent="0">
              <a:buNone/>
              <a:defRPr sz="1500" b="1"/>
            </a:lvl6pPr>
            <a:lvl7pPr marL="2561209" indent="0">
              <a:buNone/>
              <a:defRPr sz="1500" b="1"/>
            </a:lvl7pPr>
            <a:lvl8pPr marL="2988073" indent="0">
              <a:buNone/>
              <a:defRPr sz="1500" b="1"/>
            </a:lvl8pPr>
            <a:lvl9pPr marL="3414943" indent="0">
              <a:buNone/>
              <a:defRPr sz="15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29" y="2078219"/>
            <a:ext cx="4057669" cy="37756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28"/>
            <a:ext cx="3020448" cy="111040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6" y="260924"/>
            <a:ext cx="5131671" cy="559297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25"/>
            <a:ext cx="3020448" cy="4482572"/>
          </a:xfrm>
        </p:spPr>
        <p:txBody>
          <a:bodyPr/>
          <a:lstStyle>
            <a:lvl1pPr marL="0" indent="0">
              <a:buNone/>
              <a:defRPr sz="1300"/>
            </a:lvl1pPr>
            <a:lvl2pPr marL="426867" indent="0">
              <a:buNone/>
              <a:defRPr sz="1100"/>
            </a:lvl2pPr>
            <a:lvl3pPr marL="853736" indent="0">
              <a:buNone/>
              <a:defRPr sz="900"/>
            </a:lvl3pPr>
            <a:lvl4pPr marL="1280605" indent="0">
              <a:buNone/>
              <a:defRPr sz="800"/>
            </a:lvl4pPr>
            <a:lvl5pPr marL="1707471" indent="0">
              <a:buNone/>
              <a:defRPr sz="800"/>
            </a:lvl5pPr>
            <a:lvl6pPr marL="2134343" indent="0">
              <a:buNone/>
              <a:defRPr sz="800"/>
            </a:lvl6pPr>
            <a:lvl7pPr marL="2561209" indent="0">
              <a:buNone/>
              <a:defRPr sz="800"/>
            </a:lvl7pPr>
            <a:lvl8pPr marL="2988073" indent="0">
              <a:buNone/>
              <a:defRPr sz="800"/>
            </a:lvl8pPr>
            <a:lvl9pPr marL="3414943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30" y="4587254"/>
            <a:ext cx="5508308" cy="54154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30" y="585548"/>
            <a:ext cx="5508308" cy="3931920"/>
          </a:xfrm>
        </p:spPr>
        <p:txBody>
          <a:bodyPr/>
          <a:lstStyle>
            <a:lvl1pPr marL="0" indent="0">
              <a:buNone/>
              <a:defRPr sz="3000"/>
            </a:lvl1pPr>
            <a:lvl2pPr marL="426867" indent="0">
              <a:buNone/>
              <a:defRPr sz="2600"/>
            </a:lvl2pPr>
            <a:lvl3pPr marL="853736" indent="0">
              <a:buNone/>
              <a:defRPr sz="2300"/>
            </a:lvl3pPr>
            <a:lvl4pPr marL="1280605" indent="0">
              <a:buNone/>
              <a:defRPr sz="1900"/>
            </a:lvl4pPr>
            <a:lvl5pPr marL="1707471" indent="0">
              <a:buNone/>
              <a:defRPr sz="1900"/>
            </a:lvl5pPr>
            <a:lvl6pPr marL="2134343" indent="0">
              <a:buNone/>
              <a:defRPr sz="1900"/>
            </a:lvl6pPr>
            <a:lvl7pPr marL="2561209" indent="0">
              <a:buNone/>
              <a:defRPr sz="1900"/>
            </a:lvl7pPr>
            <a:lvl8pPr marL="2988073" indent="0">
              <a:buNone/>
              <a:defRPr sz="1900"/>
            </a:lvl8pPr>
            <a:lvl9pPr marL="3414943" indent="0">
              <a:buNone/>
              <a:defRPr sz="19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30" y="5128789"/>
            <a:ext cx="5508308" cy="769091"/>
          </a:xfrm>
        </p:spPr>
        <p:txBody>
          <a:bodyPr/>
          <a:lstStyle>
            <a:lvl1pPr marL="0" indent="0">
              <a:buNone/>
              <a:defRPr sz="1300"/>
            </a:lvl1pPr>
            <a:lvl2pPr marL="426867" indent="0">
              <a:buNone/>
              <a:defRPr sz="1100"/>
            </a:lvl2pPr>
            <a:lvl3pPr marL="853736" indent="0">
              <a:buNone/>
              <a:defRPr sz="900"/>
            </a:lvl3pPr>
            <a:lvl4pPr marL="1280605" indent="0">
              <a:buNone/>
              <a:defRPr sz="800"/>
            </a:lvl4pPr>
            <a:lvl5pPr marL="1707471" indent="0">
              <a:buNone/>
              <a:defRPr sz="800"/>
            </a:lvl5pPr>
            <a:lvl6pPr marL="2134343" indent="0">
              <a:buNone/>
              <a:defRPr sz="800"/>
            </a:lvl6pPr>
            <a:lvl7pPr marL="2561209" indent="0">
              <a:buNone/>
              <a:defRPr sz="800"/>
            </a:lvl7pPr>
            <a:lvl8pPr marL="2988073" indent="0">
              <a:buNone/>
              <a:defRPr sz="800"/>
            </a:lvl8pPr>
            <a:lvl9pPr marL="3414943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78" y="262432"/>
            <a:ext cx="2065616" cy="559145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262432"/>
            <a:ext cx="6055608" cy="559145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 userDrawn="1"/>
        </p:nvSpPr>
        <p:spPr>
          <a:xfrm>
            <a:off x="10100509" y="2178078"/>
            <a:ext cx="157437" cy="355686"/>
          </a:xfrm>
          <a:prstGeom prst="rect">
            <a:avLst/>
          </a:prstGeom>
          <a:noFill/>
        </p:spPr>
        <p:txBody>
          <a:bodyPr wrap="none" lIns="77773" tIns="38888" rIns="77773" bIns="38888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8" y="731033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541906" y="731033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3289692" y="731033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5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43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686947" y="111448"/>
            <a:ext cx="7518088" cy="557280"/>
          </a:xfrm>
          <a:noFill/>
          <a:ln>
            <a:noFill/>
          </a:ln>
        </p:spPr>
        <p:txBody>
          <a:bodyPr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rgbClr val="7F7F7F"/>
                </a:solidFill>
                <a:latin typeface="Frutiger 55 Roman" pitchFamily="34" charset="0"/>
              </a:defRPr>
            </a:lvl1pPr>
            <a:lvl3pPr>
              <a:buNone/>
              <a:defRPr>
                <a:ln>
                  <a:noFill/>
                </a:ln>
              </a:defRPr>
            </a:lvl3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Título principal</a:t>
            </a:r>
          </a:p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Subtítulo</a:t>
            </a:r>
          </a:p>
          <a:p>
            <a:pPr lvl="2"/>
            <a:endParaRPr lang="es-AR" dirty="0"/>
          </a:p>
        </p:txBody>
      </p:sp>
      <p:sp>
        <p:nvSpPr>
          <p:cNvPr id="13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79372" y="6074168"/>
            <a:ext cx="2142120" cy="348897"/>
          </a:xfrm>
        </p:spPr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4" name="13 Grupo"/>
          <p:cNvGrpSpPr/>
          <p:nvPr userDrawn="1"/>
        </p:nvGrpSpPr>
        <p:grpSpPr>
          <a:xfrm rot="10800000">
            <a:off x="6" y="6166541"/>
            <a:ext cx="9180513" cy="10321"/>
            <a:chOff x="152400" y="917110"/>
            <a:chExt cx="9906000" cy="73025"/>
          </a:xfrm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3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0" name="3 Marcador de número de diapositiva"/>
          <p:cNvSpPr txBox="1">
            <a:spLocks/>
          </p:cNvSpPr>
          <p:nvPr userDrawn="1"/>
        </p:nvSpPr>
        <p:spPr>
          <a:xfrm>
            <a:off x="250438" y="6189291"/>
            <a:ext cx="2142120" cy="348897"/>
          </a:xfrm>
          <a:prstGeom prst="rect">
            <a:avLst/>
          </a:prstGeom>
        </p:spPr>
        <p:txBody>
          <a:bodyPr vert="horz" lIns="85418" tIns="42710" rIns="85418" bIns="42710" rtlCol="0" anchor="ctr"/>
          <a:lstStyle/>
          <a:p>
            <a:pPr defTabSz="856311">
              <a:defRPr/>
            </a:pPr>
            <a:r>
              <a:rPr lang="es-AR" sz="1100" dirty="0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sz="1100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6" name="1 Marcador de número de diapositiva"/>
          <p:cNvSpPr txBox="1">
            <a:spLocks/>
          </p:cNvSpPr>
          <p:nvPr userDrawn="1"/>
        </p:nvSpPr>
        <p:spPr bwMode="auto">
          <a:xfrm>
            <a:off x="8405891" y="6234664"/>
            <a:ext cx="396000" cy="3185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5373" tIns="42688" rIns="85373" bIns="42688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800" b="1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800" b="1" dirty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7090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8074" y="5479226"/>
            <a:ext cx="3892155" cy="4126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63245" y="5479226"/>
            <a:ext cx="3892155" cy="4126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3047372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54690" y="2519663"/>
            <a:ext cx="2100680" cy="337216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47890" y="2519663"/>
            <a:ext cx="6153812" cy="33721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84" y="1633762"/>
            <a:ext cx="7918192" cy="27259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84" y="4385508"/>
            <a:ext cx="7918192" cy="1433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568930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83"/>
            <a:ext cx="4080228" cy="45432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75144" y="1143793"/>
            <a:ext cx="4080228" cy="219805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75144" y="3487464"/>
            <a:ext cx="4080228" cy="219957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8142943" y="6235349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spcBef>
                <a:spcPct val="0"/>
              </a:spcBef>
              <a:defRPr/>
            </a:pPr>
            <a:fld id="{D8F51A99-9A7C-4F01-BAF5-80FB2E546CD4}" type="slidenum">
              <a:rPr lang="es-AR" sz="900" b="1" smtClean="0">
                <a:solidFill>
                  <a:srgbClr val="FFFFFF"/>
                </a:solidFill>
                <a:latin typeface="Frutiger 45 Light" pitchFamily="34" charset="0"/>
              </a:rPr>
              <a:pPr algn="r">
                <a:spcBef>
                  <a:spcPct val="0"/>
                </a:spcBef>
                <a:defRPr/>
              </a:pPr>
              <a:t>‹Nº›</a:t>
            </a:fld>
            <a:endParaRPr lang="es-AR" sz="900" b="1" dirty="0">
              <a:solidFill>
                <a:srgbClr val="FFFFFF"/>
              </a:solidFill>
              <a:latin typeface="Frutiger 45 Light" pitchFamily="34" charset="0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38484" y="1143793"/>
            <a:ext cx="4116886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38484" y="3487460"/>
            <a:ext cx="4116886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1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6" y="1744490"/>
            <a:ext cx="3901718" cy="415794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843375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8" y="348918"/>
            <a:ext cx="7918192" cy="12666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73" y="1606446"/>
            <a:ext cx="3883787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73" y="2393755"/>
            <a:ext cx="3883787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42" y="1606446"/>
            <a:ext cx="3902914" cy="78729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2" indent="0">
              <a:buNone/>
              <a:defRPr sz="1500" b="1"/>
            </a:lvl2pPr>
            <a:lvl3pPr marL="684457" indent="0">
              <a:buNone/>
              <a:defRPr sz="1300" b="1"/>
            </a:lvl3pPr>
            <a:lvl4pPr marL="1026697" indent="0">
              <a:buNone/>
              <a:defRPr sz="1200" b="1"/>
            </a:lvl4pPr>
            <a:lvl5pPr marL="1368930" indent="0">
              <a:buNone/>
              <a:defRPr sz="1200" b="1"/>
            </a:lvl5pPr>
            <a:lvl6pPr marL="1711161" indent="0">
              <a:buNone/>
              <a:defRPr sz="1200" b="1"/>
            </a:lvl6pPr>
            <a:lvl7pPr marL="2053394" indent="0">
              <a:buNone/>
              <a:defRPr sz="1200" b="1"/>
            </a:lvl7pPr>
            <a:lvl8pPr marL="2395626" indent="0">
              <a:buNone/>
              <a:defRPr sz="1200" b="1"/>
            </a:lvl8pPr>
            <a:lvl9pPr marL="2737858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42" y="2393755"/>
            <a:ext cx="3902914" cy="352082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658945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4129821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3860294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95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320" y="421108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320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448" y="1143785"/>
            <a:ext cx="408562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68298" y="1143785"/>
            <a:ext cx="4087093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60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60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3289720" y="6166402"/>
            <a:ext cx="2529423" cy="255753"/>
          </a:xfrm>
          <a:prstGeom prst="rect">
            <a:avLst/>
          </a:prstGeom>
          <a:noFill/>
        </p:spPr>
        <p:txBody>
          <a:bodyPr lIns="91261" tIns="45630" rIns="91261" bIns="45630">
            <a:spAutoFit/>
          </a:bodyPr>
          <a:lstStyle/>
          <a:p>
            <a:pPr algn="ctr">
              <a:defRPr/>
            </a:pPr>
            <a:r>
              <a:rPr lang="es-AR" sz="1000" dirty="0">
                <a:solidFill>
                  <a:srgbClr val="FFFFFF">
                    <a:lumMod val="85000"/>
                  </a:srgbClr>
                </a:solidFill>
                <a:latin typeface="Frutiger 55 Roman"/>
              </a:rPr>
              <a:t>Información reservada</a:t>
            </a:r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4" y="260949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64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4" y="137133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" y="13"/>
            <a:ext cx="674414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9339093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012BB-11B0-472F-BD23-0D9671A43F7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FBB81-E59C-479F-855E-0A12F95BF89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253BE-F904-48BC-9AB4-B346716B2BC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C999C-7583-4721-BB0D-09C023FC964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DCF3-52E9-47AE-A769-B2A4501FA2C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C055-A5A8-41EE-AB4B-16ABCE13DF2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F8AFF-E9A5-40C4-9075-BD31362D3F5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B2483-D1A9-4C73-A8DC-D1908885BDE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9308D-85EB-4AA9-859E-71EFD11AEAA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5B105-75BF-4C96-BD6B-C4A9186C1F2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77ED5-6FB5-48C9-9FAE-BC42B8579A7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EC194-8D91-4722-B208-18218281B2A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41906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75143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41906" y="348746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75143" y="348746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1D3D-73F0-4D35-B16B-114CD1651E4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818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111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85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6" y="1143785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92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92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85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3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85"/>
            <a:ext cx="4080228" cy="45432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75146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75146" y="348750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448BF-0F87-472B-A6C5-03AA1FE37A4C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092A-6F92-4D56-B645-94454506D189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68" y="436882"/>
            <a:ext cx="2960955" cy="15290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7" y="943548"/>
            <a:ext cx="4647636" cy="4657018"/>
          </a:xfrm>
        </p:spPr>
        <p:txBody>
          <a:bodyPr/>
          <a:lstStyle>
            <a:lvl1pPr marL="0" indent="0">
              <a:buNone/>
              <a:defRPr sz="2400"/>
            </a:lvl1pPr>
            <a:lvl2pPr marL="342232" indent="0">
              <a:buNone/>
              <a:defRPr sz="2100"/>
            </a:lvl2pPr>
            <a:lvl3pPr marL="684457" indent="0">
              <a:buNone/>
              <a:defRPr sz="1800"/>
            </a:lvl3pPr>
            <a:lvl4pPr marL="1026697" indent="0">
              <a:buNone/>
              <a:defRPr sz="1500"/>
            </a:lvl4pPr>
            <a:lvl5pPr marL="1368930" indent="0">
              <a:buNone/>
              <a:defRPr sz="1500"/>
            </a:lvl5pPr>
            <a:lvl6pPr marL="1711161" indent="0">
              <a:buNone/>
              <a:defRPr sz="1500"/>
            </a:lvl6pPr>
            <a:lvl7pPr marL="2053394" indent="0">
              <a:buNone/>
              <a:defRPr sz="1500"/>
            </a:lvl7pPr>
            <a:lvl8pPr marL="2395626" indent="0">
              <a:buNone/>
              <a:defRPr sz="1500"/>
            </a:lvl8pPr>
            <a:lvl9pPr marL="2737858" indent="0">
              <a:buNone/>
              <a:defRPr sz="15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68" y="1965963"/>
            <a:ext cx="2960955" cy="3642184"/>
          </a:xfrm>
        </p:spPr>
        <p:txBody>
          <a:bodyPr/>
          <a:lstStyle>
            <a:lvl1pPr marL="0" indent="0">
              <a:buNone/>
              <a:defRPr sz="1200"/>
            </a:lvl1pPr>
            <a:lvl2pPr marL="342232" indent="0">
              <a:buNone/>
              <a:defRPr sz="1000"/>
            </a:lvl2pPr>
            <a:lvl3pPr marL="684457" indent="0">
              <a:buNone/>
              <a:defRPr sz="900"/>
            </a:lvl3pPr>
            <a:lvl4pPr marL="1026697" indent="0">
              <a:buNone/>
              <a:defRPr sz="800"/>
            </a:lvl4pPr>
            <a:lvl5pPr marL="1368930" indent="0">
              <a:buNone/>
              <a:defRPr sz="800"/>
            </a:lvl5pPr>
            <a:lvl6pPr marL="1711161" indent="0">
              <a:buNone/>
              <a:defRPr sz="800"/>
            </a:lvl6pPr>
            <a:lvl7pPr marL="2053394" indent="0">
              <a:buNone/>
              <a:defRPr sz="800"/>
            </a:lvl7pPr>
            <a:lvl8pPr marL="2395626" indent="0">
              <a:buNone/>
              <a:defRPr sz="800"/>
            </a:lvl8pPr>
            <a:lvl9pPr marL="2737858" indent="0">
              <a:buNone/>
              <a:defRPr sz="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36458651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1958-63E5-4CD7-8CFC-27B0CFF245EE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3" y="1143779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33B78-A46F-4D45-B145-CDC73F824B0A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E034D-E3FB-4BD7-A12B-A15413361966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1E050-F64C-49A2-85A4-592AB3905DB7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9CAE2-2BC7-43DF-BF25-8EE7E8F36B62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BA03-7784-46AA-B427-11B60F5E9E62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D24ED-D2CF-4CC1-82BA-F0C18D2E8703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C08F9-D03E-4AC5-B260-57E4904C607F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31D1C-ABBF-4988-9952-D5E90FB9774F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41906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75143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41906" y="348746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75143" y="348746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6A257-9DF6-48AE-AA19-319B80791F72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79"/>
            <a:ext cx="4080228" cy="45432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75143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75143" y="348746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DA0C-F761-4755-AAC8-F628B45FFB0A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1FB0-9A1C-4C93-BD8E-597A78DC51F6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818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111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85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75146" y="1143785"/>
            <a:ext cx="4080228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92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92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85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3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9" y="13"/>
            <a:ext cx="9180513" cy="5687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" y="34"/>
            <a:ext cx="9180513" cy="86769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1906" y="1143785"/>
            <a:ext cx="4080228" cy="45432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75146" y="1143793"/>
            <a:ext cx="4080228" cy="2198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75146" y="3487500"/>
            <a:ext cx="4080228" cy="219957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0197" y="1143779"/>
            <a:ext cx="4115292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38484" y="1143779"/>
            <a:ext cx="4116886" cy="45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85386" y="13"/>
            <a:ext cx="2295128" cy="5687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13"/>
            <a:ext cx="6732376" cy="5687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39" y="260949"/>
            <a:ext cx="3020326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331" y="260931"/>
            <a:ext cx="5132162" cy="55929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39" y="1371322"/>
            <a:ext cx="3020326" cy="4482572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445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445" y="585544"/>
            <a:ext cx="5508308" cy="3931920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445" y="5128809"/>
            <a:ext cx="5508308" cy="769091"/>
          </a:xfrm>
          <a:prstGeom prst="rect">
            <a:avLst/>
          </a:prstGeom>
        </p:spPr>
        <p:txBody>
          <a:bodyPr lIns="91261" tIns="45630" rIns="91261" bIns="45630"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65436" y="1529118"/>
            <a:ext cx="2067210" cy="43248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59" y="1529118"/>
            <a:ext cx="6053401" cy="4324809"/>
          </a:xfrm>
          <a:prstGeom prst="rect">
            <a:avLst/>
          </a:prstGeom>
        </p:spPr>
        <p:txBody>
          <a:bodyPr vert="eaVert"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latin typeface="Frutiger 55 Roman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77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latin typeface="Frutiger 55 Roman" pitchFamily="34" charset="0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schemeClr val="bg1">
                    <a:lumMod val="50000"/>
                  </a:scheme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latin typeface="Frutiger 55 Roman" pitchFamily="34" charset="0"/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56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9026" y="1529118"/>
            <a:ext cx="8262462" cy="4324809"/>
          </a:xfrm>
          <a:prstGeom prst="rect">
            <a:avLst/>
          </a:prstGeom>
        </p:spPr>
        <p:txBody>
          <a:bodyPr lIns="91261" tIns="45630" rIns="91261" bIns="4563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LP.jpg"/>
          <p:cNvPicPr>
            <a:picLocks/>
          </p:cNvPicPr>
          <p:nvPr userDrawn="1"/>
        </p:nvPicPr>
        <p:blipFill>
          <a:blip r:embed="rId2" cstate="print"/>
          <a:srcRect t="3846" b="3846"/>
          <a:stretch>
            <a:fillRect/>
          </a:stretch>
        </p:blipFill>
        <p:spPr>
          <a:xfrm>
            <a:off x="19" y="-34589"/>
            <a:ext cx="9180513" cy="6097714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8583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latin typeface="Frutiger 55 Roman" pitchFamily="34" charset="0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schemeClr val="bg1">
                    <a:lumMod val="50000"/>
                  </a:schemeClr>
                </a:solidFill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3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latin typeface="Frutiger 55 Roman" pitchFamily="34" charset="0"/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hf hdr="0" ftr="0" dt="0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1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1" y="297590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9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schemeClr val="bg1">
                    <a:lumMod val="50000"/>
                  </a:schemeClr>
                </a:solidFill>
                <a:latin typeface="Frutiger 55 Roman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9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2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711DA0-DC10-49C3-87E0-CE54162E65F3}" type="slidenum">
              <a:rPr kumimoji="0" lang="es-AR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Frutiger 45 Light" pitchFamily="34" charset="0"/>
                <a:ea typeface="+mn-ea"/>
                <a:cs typeface="Arial" charset="0"/>
              </a:rPr>
              <a:pPr marL="0" marR="0" lvl="0" indent="0" algn="ctr" defTabSz="9126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Frutiger 45 Light" pitchFamily="34" charset="0"/>
              <a:ea typeface="+mn-ea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6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5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/>
              <a:pPr/>
              <a:t>‹Nº›</a:t>
            </a:fld>
            <a:endParaRPr lang="es-AR"/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25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16" y="6234658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2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711DA0-DC10-49C3-87E0-CE54162E65F3}" type="slidenum">
              <a:rPr kumimoji="0" lang="es-AR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Frutiger 45 Light" pitchFamily="34" charset="0"/>
                <a:ea typeface="+mn-ea"/>
                <a:cs typeface="Arial" charset="0"/>
              </a:rPr>
              <a:pPr marL="0" marR="0" lvl="0" indent="0" algn="ctr" defTabSz="9126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AR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Frutiger 45 Light" pitchFamily="34" charset="0"/>
              <a:ea typeface="+mn-ea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04" y="73072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8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8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704" y="375728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08" y="3207821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+mj-lt"/>
                <a:cs typeface="+mn-cs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02" y="3872518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27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hf hdr="0" ftr="0" dt="0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29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1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75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4859211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55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1329" name="Picture 1" descr="C:\Users\Manuel\Desktop\Cabages2.jpg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" y="15"/>
            <a:ext cx="9180513" cy="5942955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9" y="6029002"/>
            <a:ext cx="9180513" cy="550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85815" y="3276719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57" y="3276693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9" name="18 Rectángulo"/>
          <p:cNvSpPr/>
          <p:nvPr userDrawn="1"/>
        </p:nvSpPr>
        <p:spPr>
          <a:xfrm>
            <a:off x="3116568" y="3964810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050798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13" name="Text Box 6"/>
          <p:cNvSpPr txBox="1">
            <a:spLocks noChangeArrowheads="1"/>
          </p:cNvSpPr>
          <p:nvPr userDrawn="1"/>
        </p:nvSpPr>
        <p:spPr bwMode="auto">
          <a:xfrm>
            <a:off x="7200669" y="6069732"/>
            <a:ext cx="2685531" cy="46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algn="ctr" eaLnBrk="0" hangingPunct="0">
              <a:buFont typeface="Courier New" pitchFamily="49" charset="0"/>
              <a:buNone/>
            </a:pPr>
            <a:r>
              <a:rPr lang="es-AR" sz="800" i="1" dirty="0" smtClean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Octubre de 2018</a:t>
            </a:r>
            <a:endParaRPr lang="es-AR" sz="800" i="1" dirty="0">
              <a:solidFill>
                <a:prstClr val="white">
                  <a:lumMod val="50000"/>
                </a:prstClr>
              </a:solidFill>
              <a:latin typeface="Frutiger 55 Roman" pitchFamily="34" charset="0"/>
              <a:cs typeface="Arial" charset="0"/>
            </a:endParaRPr>
          </a:p>
          <a:p>
            <a:pPr algn="ctr" eaLnBrk="0" hangingPunct="0"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CABA, Buenos Aires</a:t>
            </a:r>
          </a:p>
          <a:p>
            <a:pPr algn="ctr" eaLnBrk="0" hangingPunct="0"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Argentina</a:t>
            </a:r>
          </a:p>
        </p:txBody>
      </p:sp>
      <p:sp>
        <p:nvSpPr>
          <p:cNvPr id="14" name="Text Box 6"/>
          <p:cNvSpPr txBox="1">
            <a:spLocks noChangeArrowheads="1"/>
          </p:cNvSpPr>
          <p:nvPr userDrawn="1"/>
        </p:nvSpPr>
        <p:spPr bwMode="auto">
          <a:xfrm>
            <a:off x="119531" y="6148797"/>
            <a:ext cx="5862924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</p:spTree>
  </p:cSld>
  <p:clrMapOvr>
    <a:masterClrMapping/>
  </p:clrMapOvr>
  <p:hf hdr="0" ftr="0" dt="0"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3807570" y="2932627"/>
            <a:ext cx="3403458" cy="68800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r"/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789664" y="2941292"/>
            <a:ext cx="3397890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</a:t>
            </a:r>
            <a:endParaRPr lang="es-AR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"/>
          </p:nvPr>
        </p:nvSpPr>
        <p:spPr>
          <a:xfrm>
            <a:off x="4951765" y="3620666"/>
            <a:ext cx="3404741" cy="688001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5197" y="4211066"/>
            <a:ext cx="7803436" cy="1301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5197" y="2777529"/>
            <a:ext cx="7803436" cy="1433512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000"/>
            </a:lvl1pPr>
            <a:lvl2pPr marL="456307" indent="0">
              <a:buNone/>
              <a:defRPr sz="1800"/>
            </a:lvl2pPr>
            <a:lvl3pPr marL="912617" indent="0">
              <a:buNone/>
              <a:defRPr sz="1600"/>
            </a:lvl3pPr>
            <a:lvl4pPr marL="1368930" indent="0">
              <a:buNone/>
              <a:defRPr sz="1400"/>
            </a:lvl4pPr>
            <a:lvl5pPr marL="1825240" indent="0">
              <a:buNone/>
              <a:defRPr sz="1400"/>
            </a:lvl5pPr>
            <a:lvl6pPr marL="2281548" indent="0">
              <a:buNone/>
              <a:defRPr sz="1400"/>
            </a:lvl6pPr>
            <a:lvl7pPr marL="2737858" indent="0">
              <a:buNone/>
              <a:defRPr sz="1400"/>
            </a:lvl7pPr>
            <a:lvl8pPr marL="3194169" indent="0">
              <a:buNone/>
              <a:defRPr sz="1400"/>
            </a:lvl8pPr>
            <a:lvl9pPr marL="365047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0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0" y="2975901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1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25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25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697" y="730725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23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16" y="6234657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5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1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23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16" y="6234657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25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25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697" y="730725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1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pic>
        <p:nvPicPr>
          <p:cNvPr id="13" name="Picture 14" descr="Logo PC poli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142" y="6221083"/>
            <a:ext cx="1229024" cy="28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85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85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697" y="3757285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08" y="3207821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02" y="3872518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14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2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B2EA-B772-4ECF-8180-B3B81C15359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19" y="-3031"/>
            <a:ext cx="9180513" cy="860108"/>
          </a:xfrm>
          <a:prstGeom prst="rect">
            <a:avLst/>
          </a:prstGeom>
          <a:solidFill>
            <a:srgbClr val="731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 userDrawn="1"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 userDrawn="1"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 userDrawn="1"/>
        </p:nvSpPr>
        <p:spPr>
          <a:xfrm>
            <a:off x="185815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7" name="8 Rectángulo"/>
          <p:cNvSpPr/>
          <p:nvPr userDrawn="1"/>
        </p:nvSpPr>
        <p:spPr>
          <a:xfrm>
            <a:off x="3322339" y="4855382"/>
            <a:ext cx="5739153" cy="688001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91261" tIns="45630" rIns="91261" bIns="4563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AR" sz="2400" kern="0" dirty="0">
              <a:solidFill>
                <a:sysClr val="window" lastClr="FFFFFF"/>
              </a:solidFill>
            </a:endParaRPr>
          </a:p>
        </p:txBody>
      </p:sp>
      <p:sp>
        <p:nvSpPr>
          <p:cNvPr id="11" name="10 Rectángulo"/>
          <p:cNvSpPr/>
          <p:nvPr userDrawn="1"/>
        </p:nvSpPr>
        <p:spPr>
          <a:xfrm>
            <a:off x="7793546" y="5547286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5815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3" name="1 Título"/>
          <p:cNvSpPr txBox="1">
            <a:spLocks/>
          </p:cNvSpPr>
          <p:nvPr userDrawn="1"/>
        </p:nvSpPr>
        <p:spPr>
          <a:xfrm>
            <a:off x="3322339" y="4867906"/>
            <a:ext cx="5739153" cy="679354"/>
          </a:xfrm>
          <a:prstGeom prst="rect">
            <a:avLst/>
          </a:prstGeom>
        </p:spPr>
        <p:txBody>
          <a:bodyPr vert="horz" lIns="91261" tIns="45630" rIns="91261" bIns="45630" rtlCol="0" anchor="ctr">
            <a:normAutofit fontScale="92500" lnSpcReduction="20000"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solidFill>
                  <a:prstClr val="white"/>
                </a:solidFill>
              </a:rPr>
              <a:t>Haga clic para modificar el estilo de título del patrón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4" name="1 Título"/>
          <p:cNvSpPr txBox="1">
            <a:spLocks/>
          </p:cNvSpPr>
          <p:nvPr userDrawn="1"/>
        </p:nvSpPr>
        <p:spPr>
          <a:xfrm>
            <a:off x="7793505" y="5563986"/>
            <a:ext cx="1387008" cy="327304"/>
          </a:xfrm>
          <a:prstGeom prst="rect">
            <a:avLst/>
          </a:prstGeom>
        </p:spPr>
        <p:txBody>
          <a:bodyPr vert="horz" lIns="91261" tIns="45630" rIns="91261" bIns="45630" rtlCol="0" anchor="ctr">
            <a:no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1800" dirty="0" smtClean="0">
                <a:solidFill>
                  <a:prstClr val="white"/>
                </a:solidFill>
              </a:rPr>
              <a:t>FECHA</a:t>
            </a:r>
            <a:endParaRPr sz="1800" dirty="0">
              <a:solidFill>
                <a:prstClr val="white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119056" y="6164492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</p:spTree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3856179" y="2932627"/>
            <a:ext cx="3403458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r"/>
            <a:r>
              <a:rPr lang="es-AR" sz="2400" dirty="0" err="1" smtClean="0">
                <a:solidFill>
                  <a:prstClr val="white"/>
                </a:solidFill>
              </a:rPr>
              <a:t>xx</a:t>
            </a:r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 userDrawn="1"/>
        </p:nvSpPr>
        <p:spPr>
          <a:xfrm>
            <a:off x="4923947" y="3620704"/>
            <a:ext cx="3603658" cy="688001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91261" tIns="45630" rIns="91261" bIns="4563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AR" sz="2000" dirty="0" err="1" smtClean="0">
                <a:solidFill>
                  <a:prstClr val="white"/>
                </a:solidFill>
              </a:rPr>
              <a:t>xxx</a:t>
            </a:r>
            <a:endParaRPr lang="es-AR" sz="2000" dirty="0" smtClean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 userDrawn="1"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59" y="1212383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1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68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59" y="297590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55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591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 userDrawn="1"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 userDrawn="1"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 userDrawn="1"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 userDrawn="1"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 userDrawn="1"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 userDrawn="1"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0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 userDrawn="1"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 userDrawn="1"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13" y="1774183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21" y="73072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541914" y="73072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3289697" y="73072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 userDrawn="1"/>
        </p:nvGrpSpPr>
        <p:grpSpPr>
          <a:xfrm rot="10800000">
            <a:off x="19" y="6166522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 userDrawn="1"/>
        </p:nvSpPr>
        <p:spPr bwMode="auto">
          <a:xfrm>
            <a:off x="8405916" y="6234657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13" y="117226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13" y="2960533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13" y="235861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13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13" y="352914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13" y="5323412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13" y="4721490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2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6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49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1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65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6804" y="1529118"/>
            <a:ext cx="4054727" cy="4324809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21" y="375728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541914" y="375728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3289697" y="375728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-24608" y="3215110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Frutiger 55 Roman" pitchFamily="34" charset="0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 userDrawn="1"/>
        </p:nvSpPr>
        <p:spPr>
          <a:xfrm>
            <a:off x="7402102" y="3908919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8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14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 userDrawn="1"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4 Grupo"/>
          <p:cNvGrpSpPr/>
          <p:nvPr userDrawn="1"/>
        </p:nvGrpSpPr>
        <p:grpSpPr>
          <a:xfrm rot="10800000">
            <a:off x="19" y="6166522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 userDrawn="1"/>
        </p:nvSpPr>
        <p:spPr bwMode="auto">
          <a:xfrm>
            <a:off x="8405916" y="6234657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21" y="730724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541914" y="730724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3289697" y="730724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21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6558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s-AR" dirty="0" smtClean="0">
                <a:solidFill>
                  <a:prstClr val="white">
                    <a:lumMod val="65000"/>
                  </a:prstClr>
                </a:solidFill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9029" y="1529120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60876" y="1529120"/>
            <a:ext cx="4060612" cy="43248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073887"/>
            <a:ext cx="2907162" cy="348897"/>
          </a:xfrm>
          <a:prstGeom prst="rect">
            <a:avLst/>
          </a:prstGeom>
        </p:spPr>
        <p:txBody>
          <a:bodyPr/>
          <a:lstStyle/>
          <a:p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2 Marcador de pie de página"/>
          <p:cNvSpPr txBox="1">
            <a:spLocks/>
          </p:cNvSpPr>
          <p:nvPr userDrawn="1"/>
        </p:nvSpPr>
        <p:spPr>
          <a:xfrm>
            <a:off x="3136676" y="609774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algn="ctr">
              <a:defRPr/>
            </a:pPr>
            <a:r>
              <a:rPr lang="es-AR" smtClean="0">
                <a:solidFill>
                  <a:prstClr val="white">
                    <a:lumMod val="6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466886"/>
            <a:ext cx="4056198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26" y="2078225"/>
            <a:ext cx="4056198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855" y="1466886"/>
            <a:ext cx="4057669" cy="6113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855" y="2078225"/>
            <a:ext cx="4057669" cy="377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073887"/>
            <a:ext cx="2907162" cy="348897"/>
          </a:xfrm>
          <a:prstGeom prst="rect">
            <a:avLst/>
          </a:prstGeom>
        </p:spPr>
        <p:txBody>
          <a:bodyPr/>
          <a:lstStyle/>
          <a:p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2 Marcador de pie de página"/>
          <p:cNvSpPr txBox="1">
            <a:spLocks/>
          </p:cNvSpPr>
          <p:nvPr userDrawn="1"/>
        </p:nvSpPr>
        <p:spPr>
          <a:xfrm>
            <a:off x="3136676" y="6075055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algn="ctr">
              <a:defRPr/>
            </a:pPr>
            <a:r>
              <a:rPr lang="es-AR" smtClean="0">
                <a:solidFill>
                  <a:prstClr val="white">
                    <a:lumMod val="6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097749"/>
            <a:ext cx="2907162" cy="348897"/>
          </a:xfrm>
          <a:prstGeom prst="rect">
            <a:avLst/>
          </a:prstGeom>
        </p:spPr>
        <p:txBody>
          <a:bodyPr anchor="ctr"/>
          <a:lstStyle>
            <a:lvl1pPr>
              <a:defRPr sz="1000"/>
            </a:lvl1pPr>
          </a:lstStyle>
          <a:p>
            <a:r>
              <a:rPr lang="es-AR" smtClean="0">
                <a:solidFill>
                  <a:prstClr val="white">
                    <a:lumMod val="65000"/>
                  </a:prstClr>
                </a:solidFill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0928"/>
            <a:ext cx="3020448" cy="11104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18" y="260931"/>
            <a:ext cx="5131672" cy="559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9026" y="1371322"/>
            <a:ext cx="3020448" cy="4482572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1699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s-AR" smtClean="0">
                <a:solidFill>
                  <a:prstClr val="white">
                    <a:lumMod val="65000"/>
                  </a:prstClr>
                </a:solidFill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328" y="4587245"/>
            <a:ext cx="5508308" cy="541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9328" y="585541"/>
            <a:ext cx="5508308" cy="3931920"/>
          </a:xfrm>
        </p:spPr>
        <p:txBody>
          <a:bodyPr/>
          <a:lstStyle>
            <a:lvl1pPr marL="0" indent="0">
              <a:buNone/>
              <a:defRPr sz="3200"/>
            </a:lvl1pPr>
            <a:lvl2pPr marL="456307" indent="0">
              <a:buNone/>
              <a:defRPr sz="2800"/>
            </a:lvl2pPr>
            <a:lvl3pPr marL="912617" indent="0">
              <a:buNone/>
              <a:defRPr sz="2400"/>
            </a:lvl3pPr>
            <a:lvl4pPr marL="1368930" indent="0">
              <a:buNone/>
              <a:defRPr sz="2000"/>
            </a:lvl4pPr>
            <a:lvl5pPr marL="1825240" indent="0">
              <a:buNone/>
              <a:defRPr sz="2000"/>
            </a:lvl5pPr>
            <a:lvl6pPr marL="2281548" indent="0">
              <a:buNone/>
              <a:defRPr sz="2000"/>
            </a:lvl6pPr>
            <a:lvl7pPr marL="2737858" indent="0">
              <a:buNone/>
              <a:defRPr sz="2000"/>
            </a:lvl7pPr>
            <a:lvl8pPr marL="3194169" indent="0">
              <a:buNone/>
              <a:defRPr sz="2000"/>
            </a:lvl8pPr>
            <a:lvl9pPr marL="3650477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9328" y="5128809"/>
            <a:ext cx="5508308" cy="769091"/>
          </a:xfrm>
        </p:spPr>
        <p:txBody>
          <a:bodyPr/>
          <a:lstStyle>
            <a:lvl1pPr marL="0" indent="0">
              <a:buNone/>
              <a:defRPr sz="1400"/>
            </a:lvl1pPr>
            <a:lvl2pPr marL="456307" indent="0">
              <a:buNone/>
              <a:defRPr sz="1200"/>
            </a:lvl2pPr>
            <a:lvl3pPr marL="912617" indent="0">
              <a:buNone/>
              <a:defRPr sz="1000"/>
            </a:lvl3pPr>
            <a:lvl4pPr marL="1368930" indent="0">
              <a:buNone/>
              <a:defRPr sz="900"/>
            </a:lvl4pPr>
            <a:lvl5pPr marL="1825240" indent="0">
              <a:buNone/>
              <a:defRPr sz="900"/>
            </a:lvl5pPr>
            <a:lvl6pPr marL="2281548" indent="0">
              <a:buNone/>
              <a:defRPr sz="900"/>
            </a:lvl6pPr>
            <a:lvl7pPr marL="2737858" indent="0">
              <a:buNone/>
              <a:defRPr sz="900"/>
            </a:lvl7pPr>
            <a:lvl8pPr marL="3194169" indent="0">
              <a:buNone/>
              <a:defRPr sz="900"/>
            </a:lvl8pPr>
            <a:lvl9pPr marL="365047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1699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s-AR" smtClean="0">
                <a:solidFill>
                  <a:prstClr val="white">
                    <a:lumMod val="65000"/>
                  </a:prstClr>
                </a:solidFill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1699"/>
            <a:ext cx="2907162" cy="34889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s-AR" smtClean="0">
                <a:solidFill>
                  <a:prstClr val="white">
                    <a:lumMod val="65000"/>
                  </a:prstClr>
                </a:solidFill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55895" y="262441"/>
            <a:ext cx="2065615" cy="559145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9039" y="262441"/>
            <a:ext cx="6055608" cy="559145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097749"/>
            <a:ext cx="2907162" cy="348897"/>
          </a:xfrm>
          <a:prstGeom prst="rect">
            <a:avLst/>
          </a:prstGeom>
        </p:spPr>
        <p:txBody>
          <a:bodyPr anchor="ctr"/>
          <a:lstStyle>
            <a:lvl1pPr>
              <a:defRPr sz="1000"/>
            </a:lvl1pPr>
          </a:lstStyle>
          <a:p>
            <a:r>
              <a:rPr lang="es-AR" smtClean="0">
                <a:solidFill>
                  <a:prstClr val="white">
                    <a:lumMod val="65000"/>
                  </a:prstClr>
                </a:solidFill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800" b="1" dirty="0">
              <a:solidFill>
                <a:prstClr val="white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9184" t="14800" r="74016" b="77640"/>
          <a:stretch>
            <a:fillRect/>
          </a:stretch>
        </p:blipFill>
        <p:spPr bwMode="auto">
          <a:xfrm>
            <a:off x="252545" y="546996"/>
            <a:ext cx="2002031" cy="5805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5 Rectángulo"/>
          <p:cNvSpPr/>
          <p:nvPr/>
        </p:nvSpPr>
        <p:spPr>
          <a:xfrm>
            <a:off x="185838" y="4171126"/>
            <a:ext cx="5739153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09081" y="5527020"/>
            <a:ext cx="1267953" cy="3784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1600" b="1" dirty="0">
              <a:solidFill>
                <a:prstClr val="white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80279" y="4171104"/>
            <a:ext cx="5739153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9056" y="6164521"/>
            <a:ext cx="5839606" cy="46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b="1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9" name="18 Rectángulo"/>
          <p:cNvSpPr/>
          <p:nvPr userDrawn="1"/>
        </p:nvSpPr>
        <p:spPr>
          <a:xfrm>
            <a:off x="3116594" y="4859215"/>
            <a:ext cx="5739153" cy="68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22" name="21 Marcador de texto"/>
          <p:cNvSpPr>
            <a:spLocks noGrp="1"/>
          </p:cNvSpPr>
          <p:nvPr>
            <p:ph type="body" sz="quarter" idx="10"/>
          </p:nvPr>
        </p:nvSpPr>
        <p:spPr>
          <a:xfrm>
            <a:off x="3144368" y="4928553"/>
            <a:ext cx="5711347" cy="549134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 para modificar</a:t>
            </a:r>
            <a:endParaRPr lang="es-AR" dirty="0"/>
          </a:p>
        </p:txBody>
      </p:sp>
      <p:sp>
        <p:nvSpPr>
          <p:cNvPr id="28" name="27 Marcador de texto"/>
          <p:cNvSpPr>
            <a:spLocks noGrp="1"/>
          </p:cNvSpPr>
          <p:nvPr>
            <p:ph type="body" sz="quarter" idx="11"/>
          </p:nvPr>
        </p:nvSpPr>
        <p:spPr>
          <a:xfrm>
            <a:off x="7626669" y="5547269"/>
            <a:ext cx="1229024" cy="344038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Haga clic</a:t>
            </a:r>
          </a:p>
        </p:txBody>
      </p:sp>
    </p:spTree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52" y="1466886"/>
            <a:ext cx="4056321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9052" y="2078225"/>
            <a:ext cx="4056321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63588" y="1466886"/>
            <a:ext cx="4057914" cy="611328"/>
          </a:xfrm>
          <a:prstGeom prst="rect">
            <a:avLst/>
          </a:prstGeom>
        </p:spPr>
        <p:txBody>
          <a:bodyPr lIns="91261" tIns="45630" rIns="91261" bIns="45630" anchor="b"/>
          <a:lstStyle>
            <a:lvl1pPr marL="0" indent="0">
              <a:buNone/>
              <a:defRPr sz="2400" b="1"/>
            </a:lvl1pPr>
            <a:lvl2pPr marL="456307" indent="0">
              <a:buNone/>
              <a:defRPr sz="2000" b="1"/>
            </a:lvl2pPr>
            <a:lvl3pPr marL="912617" indent="0">
              <a:buNone/>
              <a:defRPr sz="1800" b="1"/>
            </a:lvl3pPr>
            <a:lvl4pPr marL="1368930" indent="0">
              <a:buNone/>
              <a:defRPr sz="1600" b="1"/>
            </a:lvl4pPr>
            <a:lvl5pPr marL="1825240" indent="0">
              <a:buNone/>
              <a:defRPr sz="1600" b="1"/>
            </a:lvl5pPr>
            <a:lvl6pPr marL="2281548" indent="0">
              <a:buNone/>
              <a:defRPr sz="1600" b="1"/>
            </a:lvl6pPr>
            <a:lvl7pPr marL="2737858" indent="0">
              <a:buNone/>
              <a:defRPr sz="1600" b="1"/>
            </a:lvl7pPr>
            <a:lvl8pPr marL="3194169" indent="0">
              <a:buNone/>
              <a:defRPr sz="1600" b="1"/>
            </a:lvl8pPr>
            <a:lvl9pPr marL="365047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588" y="2078225"/>
            <a:ext cx="4057914" cy="3775675"/>
          </a:xfrm>
          <a:prstGeom prst="rect">
            <a:avLst/>
          </a:prstGeom>
        </p:spPr>
        <p:txBody>
          <a:bodyPr lIns="91261" tIns="45630" rIns="91261" bIns="4563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_cap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3856179" y="2932627"/>
            <a:ext cx="3403458" cy="6880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r"/>
            <a:endParaRPr lang="es-AR" sz="2400" b="1" dirty="0">
              <a:solidFill>
                <a:prstClr val="white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800" b="1" dirty="0">
              <a:solidFill>
                <a:prstClr val="white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867302" y="2936933"/>
            <a:ext cx="3397890" cy="679354"/>
          </a:xfrm>
        </p:spPr>
        <p:txBody>
          <a:bodyPr>
            <a:normAutofit/>
          </a:bodyPr>
          <a:lstStyle>
            <a:lvl1pPr algn="l">
              <a:defRPr lang="es-AR" sz="2400" kern="1200" dirty="0">
                <a:solidFill>
                  <a:schemeClr val="lt1"/>
                </a:solidFill>
                <a:latin typeface="Frutiger 55 Roman" pitchFamily="34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</a:t>
            </a:r>
            <a:endParaRPr lang="es-AR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"/>
          </p:nvPr>
        </p:nvSpPr>
        <p:spPr>
          <a:xfrm>
            <a:off x="4951765" y="3620666"/>
            <a:ext cx="3404741" cy="688001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AR" dirty="0"/>
          </a:p>
        </p:txBody>
      </p:sp>
    </p:spTree>
  </p:cSld>
  <p:clrMapOvr>
    <a:masterClrMapping/>
  </p:clrMapOvr>
  <p:hf hdr="0" ftr="0" dt="0"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1038961" y="121241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01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037213" y="1800237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02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1037213" y="2388086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1038961" y="2975921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04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1037213" y="3563776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05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1037213" y="4151611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06</a:t>
            </a:r>
          </a:p>
        </p:txBody>
      </p:sp>
      <p:cxnSp>
        <p:nvCxnSpPr>
          <p:cNvPr id="42" name="41 Conector recto"/>
          <p:cNvCxnSpPr/>
          <p:nvPr/>
        </p:nvCxnSpPr>
        <p:spPr>
          <a:xfrm>
            <a:off x="1037198" y="172686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037198" y="2314704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037198" y="349038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1037198" y="4078226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037198" y="290254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1037198" y="4666068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1053351" y="4757822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07</a:t>
            </a:r>
          </a:p>
        </p:txBody>
      </p:sp>
      <p:cxnSp>
        <p:nvCxnSpPr>
          <p:cNvPr id="52" name="51 Conector recto"/>
          <p:cNvCxnSpPr/>
          <p:nvPr/>
        </p:nvCxnSpPr>
        <p:spPr>
          <a:xfrm>
            <a:off x="1053337" y="527229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"/>
          <p:cNvSpPr/>
          <p:nvPr/>
        </p:nvSpPr>
        <p:spPr>
          <a:xfrm>
            <a:off x="1037213" y="5390134"/>
            <a:ext cx="600609" cy="476326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399269" indent="-399269">
              <a:defRPr/>
            </a:pPr>
            <a:r>
              <a:rPr lang="es-AR" sz="24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08</a:t>
            </a:r>
          </a:p>
        </p:txBody>
      </p:sp>
      <p:cxnSp>
        <p:nvCxnSpPr>
          <p:cNvPr id="58" name="57 Conector recto"/>
          <p:cNvCxnSpPr/>
          <p:nvPr/>
        </p:nvCxnSpPr>
        <p:spPr>
          <a:xfrm>
            <a:off x="1037198" y="5904605"/>
            <a:ext cx="7073840" cy="0"/>
          </a:xfrm>
          <a:prstGeom prst="line">
            <a:avLst/>
          </a:prstGeom>
          <a:ln>
            <a:solidFill>
              <a:srgbClr val="88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720726" y="1774203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" y="73073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41914" y="73073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9717" y="73073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3 Grupo"/>
          <p:cNvGrpSpPr/>
          <p:nvPr/>
        </p:nvGrpSpPr>
        <p:grpSpPr>
          <a:xfrm rot="10800000">
            <a:off x="19" y="6166541"/>
            <a:ext cx="9180513" cy="10320"/>
            <a:chOff x="152400" y="917110"/>
            <a:chExt cx="9906000" cy="73025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8" name="1 Marcador de número de diapositiva"/>
          <p:cNvSpPr txBox="1">
            <a:spLocks/>
          </p:cNvSpPr>
          <p:nvPr/>
        </p:nvSpPr>
        <p:spPr bwMode="auto">
          <a:xfrm>
            <a:off x="8405929" y="6234667"/>
            <a:ext cx="316217" cy="318546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59" name="2 Marcador de texto"/>
          <p:cNvSpPr>
            <a:spLocks noGrp="1"/>
          </p:cNvSpPr>
          <p:nvPr>
            <p:ph type="body" idx="10"/>
          </p:nvPr>
        </p:nvSpPr>
        <p:spPr>
          <a:xfrm>
            <a:off x="1720726" y="1172271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0" name="2 Marcador de texto"/>
          <p:cNvSpPr>
            <a:spLocks noGrp="1"/>
          </p:cNvSpPr>
          <p:nvPr>
            <p:ph type="body" idx="11"/>
          </p:nvPr>
        </p:nvSpPr>
        <p:spPr>
          <a:xfrm>
            <a:off x="1720726" y="2960553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1" name="2 Marcador de texto"/>
          <p:cNvSpPr>
            <a:spLocks noGrp="1"/>
          </p:cNvSpPr>
          <p:nvPr>
            <p:ph type="body" idx="12"/>
          </p:nvPr>
        </p:nvSpPr>
        <p:spPr>
          <a:xfrm>
            <a:off x="1720726" y="2358621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2" name="2 Marcador de texto"/>
          <p:cNvSpPr>
            <a:spLocks noGrp="1"/>
          </p:cNvSpPr>
          <p:nvPr>
            <p:ph type="body" idx="13"/>
          </p:nvPr>
        </p:nvSpPr>
        <p:spPr>
          <a:xfrm>
            <a:off x="1720726" y="4131077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3" name="2 Marcador de texto"/>
          <p:cNvSpPr>
            <a:spLocks noGrp="1"/>
          </p:cNvSpPr>
          <p:nvPr>
            <p:ph type="body" idx="14"/>
          </p:nvPr>
        </p:nvSpPr>
        <p:spPr>
          <a:xfrm>
            <a:off x="1720726" y="3529163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4" name="2 Marcador de texto"/>
          <p:cNvSpPr>
            <a:spLocks noGrp="1"/>
          </p:cNvSpPr>
          <p:nvPr>
            <p:ph type="body" idx="15"/>
          </p:nvPr>
        </p:nvSpPr>
        <p:spPr>
          <a:xfrm>
            <a:off x="1720726" y="5323424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5" name="2 Marcador de texto"/>
          <p:cNvSpPr>
            <a:spLocks noGrp="1"/>
          </p:cNvSpPr>
          <p:nvPr>
            <p:ph type="body" idx="16"/>
          </p:nvPr>
        </p:nvSpPr>
        <p:spPr>
          <a:xfrm>
            <a:off x="1720726" y="4721509"/>
            <a:ext cx="5338747" cy="499074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7" name="2 Marcador de texto"/>
          <p:cNvSpPr>
            <a:spLocks noGrp="1"/>
          </p:cNvSpPr>
          <p:nvPr>
            <p:ph type="body" idx="17" hasCustomPrompt="1"/>
          </p:nvPr>
        </p:nvSpPr>
        <p:spPr>
          <a:xfrm>
            <a:off x="7393124" y="1178330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8" name="2 Marcador de texto"/>
          <p:cNvSpPr>
            <a:spLocks noGrp="1"/>
          </p:cNvSpPr>
          <p:nvPr>
            <p:ph type="body" idx="18" hasCustomPrompt="1"/>
          </p:nvPr>
        </p:nvSpPr>
        <p:spPr>
          <a:xfrm>
            <a:off x="7393124" y="1774442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69" name="2 Marcador de texto"/>
          <p:cNvSpPr>
            <a:spLocks noGrp="1"/>
          </p:cNvSpPr>
          <p:nvPr>
            <p:ph type="body" idx="19" hasCustomPrompt="1"/>
          </p:nvPr>
        </p:nvSpPr>
        <p:spPr>
          <a:xfrm>
            <a:off x="7393124" y="2359184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0" name="2 Marcador de texto"/>
          <p:cNvSpPr>
            <a:spLocks noGrp="1"/>
          </p:cNvSpPr>
          <p:nvPr>
            <p:ph type="body" idx="20" hasCustomPrompt="1"/>
          </p:nvPr>
        </p:nvSpPr>
        <p:spPr>
          <a:xfrm>
            <a:off x="7393124" y="2955257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1" name="2 Marcador de texto"/>
          <p:cNvSpPr>
            <a:spLocks noGrp="1"/>
          </p:cNvSpPr>
          <p:nvPr>
            <p:ph type="body" idx="21" hasCustomPrompt="1"/>
          </p:nvPr>
        </p:nvSpPr>
        <p:spPr>
          <a:xfrm>
            <a:off x="7393124" y="3546756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2" name="2 Marcador de texto"/>
          <p:cNvSpPr>
            <a:spLocks noGrp="1"/>
          </p:cNvSpPr>
          <p:nvPr>
            <p:ph type="body" idx="22" hasCustomPrompt="1"/>
          </p:nvPr>
        </p:nvSpPr>
        <p:spPr>
          <a:xfrm>
            <a:off x="7393124" y="4142864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3" name="2 Marcador de texto"/>
          <p:cNvSpPr>
            <a:spLocks noGrp="1"/>
          </p:cNvSpPr>
          <p:nvPr>
            <p:ph type="body" idx="23" hasCustomPrompt="1"/>
          </p:nvPr>
        </p:nvSpPr>
        <p:spPr>
          <a:xfrm>
            <a:off x="7393124" y="4727605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74" name="2 Marcador de texto"/>
          <p:cNvSpPr>
            <a:spLocks noGrp="1"/>
          </p:cNvSpPr>
          <p:nvPr>
            <p:ph type="body" idx="24" hasCustomPrompt="1"/>
          </p:nvPr>
        </p:nvSpPr>
        <p:spPr>
          <a:xfrm>
            <a:off x="7393124" y="5323683"/>
            <a:ext cx="600609" cy="498800"/>
          </a:xfrm>
        </p:spPr>
        <p:txBody>
          <a:bodyPr anchor="ctr"/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6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PAG</a:t>
            </a:r>
          </a:p>
        </p:txBody>
      </p:sp>
      <p:sp>
        <p:nvSpPr>
          <p:cNvPr id="48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 rot="10800000">
            <a:off x="19" y="616654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385896" y="6287005"/>
            <a:ext cx="433725" cy="266198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3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3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17" y="73073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  <p:hf hdr="0" ftr="0" dt="0"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4 Grupo"/>
          <p:cNvGrpSpPr/>
          <p:nvPr/>
        </p:nvGrpSpPr>
        <p:grpSpPr>
          <a:xfrm rot="10800000">
            <a:off x="19" y="6166541"/>
            <a:ext cx="9180513" cy="10320"/>
            <a:chOff x="152400" y="917110"/>
            <a:chExt cx="9906000" cy="73025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b="1" dirty="0" smtClean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9" name="1 Marcador de número de diapositiva"/>
          <p:cNvSpPr txBox="1">
            <a:spLocks/>
          </p:cNvSpPr>
          <p:nvPr/>
        </p:nvSpPr>
        <p:spPr bwMode="auto">
          <a:xfrm>
            <a:off x="8405931" y="6292291"/>
            <a:ext cx="431813" cy="264880"/>
          </a:xfrm>
          <a:prstGeom prst="rect">
            <a:avLst/>
          </a:prstGeom>
          <a:solidFill>
            <a:srgbClr val="881C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74711DA0-DC10-49C3-87E0-CE54162E65F3}" type="slidenum">
              <a:rPr lang="es-AR" sz="900" b="1" smtClean="0">
                <a:solidFill>
                  <a:prstClr val="white">
                    <a:lumMod val="95000"/>
                  </a:prstClr>
                </a:solidFill>
                <a:latin typeface="Frutiger 45 Light" pitchFamily="34" charset="0"/>
                <a:cs typeface="Arial" charset="0"/>
              </a:rPr>
              <a:pPr algn="ctr">
                <a:defRPr/>
              </a:pPr>
              <a:t>‹Nº›</a:t>
            </a:fld>
            <a:endParaRPr lang="es-AR" sz="900" b="1" dirty="0" smtClean="0">
              <a:solidFill>
                <a:prstClr val="white">
                  <a:lumMod val="95000"/>
                </a:prstClr>
              </a:solidFill>
              <a:latin typeface="Frutiger 45 Light" pitchFamily="34" charset="0"/>
              <a:cs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" y="73073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1914" y="73073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9717" y="73073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50" t="40317" r="56425" b="51281"/>
          <a:stretch>
            <a:fillRect/>
          </a:stretch>
        </p:blipFill>
        <p:spPr bwMode="auto">
          <a:xfrm>
            <a:off x="493138" y="369898"/>
            <a:ext cx="192551" cy="1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25"/>
          </p:nvPr>
        </p:nvSpPr>
        <p:spPr>
          <a:xfrm>
            <a:off x="851463" y="155663"/>
            <a:ext cx="7208980" cy="499074"/>
          </a:xfrm>
        </p:spPr>
        <p:txBody>
          <a:bodyPr anchor="ctr">
            <a:noAutofit/>
          </a:bodyPr>
          <a:lstStyle>
            <a:lvl1pPr marL="0" marR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s-ES" sz="18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5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26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</p:txBody>
      </p:sp>
      <p:pic>
        <p:nvPicPr>
          <p:cNvPr id="13" name="Picture 14" descr="Logo PC poli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142" y="6221083"/>
            <a:ext cx="1229024" cy="28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" y="3757297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1914" y="3757297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89717" y="3757297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b="1" dirty="0" smtClean="0">
              <a:solidFill>
                <a:prstClr val="white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4424" y="3207825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b="1" dirty="0" smtClean="0">
                <a:solidFill>
                  <a:srgbClr val="73172B"/>
                </a:solidFill>
                <a:latin typeface="Frutiger 55 Roman"/>
                <a:cs typeface="Arial" charset="0"/>
              </a:rPr>
              <a:t>www.poliarquia.com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27642" y="3872508"/>
            <a:ext cx="857566" cy="215262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sz="800" b="1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@Poliarquia_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7059469" y="3883385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Resultado de imagen para logo we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40" y="3435270"/>
            <a:ext cx="200203" cy="19740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9" y="5684876"/>
            <a:ext cx="9180513" cy="89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endParaRPr lang="es-AR" sz="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79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96" y="3713485"/>
            <a:ext cx="6426359" cy="16747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B2EA-B772-4ECF-8180-B3B81C15359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6676" y="6161709"/>
            <a:ext cx="2907162" cy="348897"/>
          </a:xfrm>
          <a:solidFill>
            <a:schemeClr val="bg1"/>
          </a:solidFill>
        </p:spPr>
        <p:txBody>
          <a:bodyPr/>
          <a:lstStyle/>
          <a:p>
            <a:endParaRPr lang="es-E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8539" y="2035766"/>
            <a:ext cx="7803436" cy="140469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7083" y="3713503"/>
            <a:ext cx="6426359" cy="1674707"/>
          </a:xfrm>
        </p:spPr>
        <p:txBody>
          <a:bodyPr/>
          <a:lstStyle>
            <a:lvl1pPr marL="0" indent="0" algn="ctr">
              <a:buNone/>
              <a:defRPr/>
            </a:lvl1pPr>
            <a:lvl2pPr marL="456307" indent="0" algn="ctr">
              <a:buNone/>
              <a:defRPr/>
            </a:lvl2pPr>
            <a:lvl3pPr marL="912617" indent="0" algn="ctr">
              <a:buNone/>
              <a:defRPr/>
            </a:lvl3pPr>
            <a:lvl4pPr marL="1368930" indent="0" algn="ctr">
              <a:buNone/>
              <a:defRPr/>
            </a:lvl4pPr>
            <a:lvl5pPr marL="1825240" indent="0" algn="ctr">
              <a:buNone/>
              <a:defRPr/>
            </a:lvl5pPr>
            <a:lvl6pPr marL="2281548" indent="0" algn="ctr">
              <a:buNone/>
              <a:defRPr/>
            </a:lvl6pPr>
            <a:lvl7pPr marL="2737858" indent="0" algn="ctr">
              <a:buNone/>
              <a:defRPr/>
            </a:lvl7pPr>
            <a:lvl8pPr marL="3194169" indent="0" algn="ctr">
              <a:buNone/>
              <a:defRPr/>
            </a:lvl8pPr>
            <a:lvl9pPr marL="365047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7.xml"/><Relationship Id="rId3" Type="http://schemas.openxmlformats.org/officeDocument/2006/relationships/slideLayout" Target="../slideLayouts/slideLayout1092.xml"/><Relationship Id="rId7" Type="http://schemas.openxmlformats.org/officeDocument/2006/relationships/slideLayout" Target="../slideLayouts/slideLayout1096.xml"/><Relationship Id="rId2" Type="http://schemas.openxmlformats.org/officeDocument/2006/relationships/slideLayout" Target="../slideLayouts/slideLayout1091.xml"/><Relationship Id="rId1" Type="http://schemas.openxmlformats.org/officeDocument/2006/relationships/slideLayout" Target="../slideLayouts/slideLayout1090.xml"/><Relationship Id="rId6" Type="http://schemas.openxmlformats.org/officeDocument/2006/relationships/slideLayout" Target="../slideLayouts/slideLayout1095.xml"/><Relationship Id="rId5" Type="http://schemas.openxmlformats.org/officeDocument/2006/relationships/slideLayout" Target="../slideLayouts/slideLayout1094.xml"/><Relationship Id="rId10" Type="http://schemas.openxmlformats.org/officeDocument/2006/relationships/theme" Target="../theme/theme100.xml"/><Relationship Id="rId4" Type="http://schemas.openxmlformats.org/officeDocument/2006/relationships/slideLayout" Target="../slideLayouts/slideLayout1093.xml"/><Relationship Id="rId9" Type="http://schemas.openxmlformats.org/officeDocument/2006/relationships/slideLayout" Target="../slideLayouts/slideLayout109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6.xml"/><Relationship Id="rId3" Type="http://schemas.openxmlformats.org/officeDocument/2006/relationships/slideLayout" Target="../slideLayouts/slideLayout1101.xml"/><Relationship Id="rId7" Type="http://schemas.openxmlformats.org/officeDocument/2006/relationships/slideLayout" Target="../slideLayouts/slideLayout1105.xml"/><Relationship Id="rId2" Type="http://schemas.openxmlformats.org/officeDocument/2006/relationships/slideLayout" Target="../slideLayouts/slideLayout1100.xml"/><Relationship Id="rId1" Type="http://schemas.openxmlformats.org/officeDocument/2006/relationships/slideLayout" Target="../slideLayouts/slideLayout1099.xml"/><Relationship Id="rId6" Type="http://schemas.openxmlformats.org/officeDocument/2006/relationships/slideLayout" Target="../slideLayouts/slideLayout1104.xml"/><Relationship Id="rId5" Type="http://schemas.openxmlformats.org/officeDocument/2006/relationships/slideLayout" Target="../slideLayouts/slideLayout1103.xml"/><Relationship Id="rId4" Type="http://schemas.openxmlformats.org/officeDocument/2006/relationships/slideLayout" Target="../slideLayouts/slideLayout1102.xml"/><Relationship Id="rId9" Type="http://schemas.openxmlformats.org/officeDocument/2006/relationships/theme" Target="../theme/theme101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4.xml"/><Relationship Id="rId13" Type="http://schemas.openxmlformats.org/officeDocument/2006/relationships/slideLayout" Target="../slideLayouts/slideLayout1119.xml"/><Relationship Id="rId3" Type="http://schemas.openxmlformats.org/officeDocument/2006/relationships/slideLayout" Target="../slideLayouts/slideLayout1109.xml"/><Relationship Id="rId7" Type="http://schemas.openxmlformats.org/officeDocument/2006/relationships/slideLayout" Target="../slideLayouts/slideLayout1113.xml"/><Relationship Id="rId12" Type="http://schemas.openxmlformats.org/officeDocument/2006/relationships/slideLayout" Target="../slideLayouts/slideLayout1118.xml"/><Relationship Id="rId2" Type="http://schemas.openxmlformats.org/officeDocument/2006/relationships/slideLayout" Target="../slideLayouts/slideLayout1108.xml"/><Relationship Id="rId1" Type="http://schemas.openxmlformats.org/officeDocument/2006/relationships/slideLayout" Target="../slideLayouts/slideLayout1107.xml"/><Relationship Id="rId6" Type="http://schemas.openxmlformats.org/officeDocument/2006/relationships/slideLayout" Target="../slideLayouts/slideLayout1112.xml"/><Relationship Id="rId11" Type="http://schemas.openxmlformats.org/officeDocument/2006/relationships/slideLayout" Target="../slideLayouts/slideLayout1117.xml"/><Relationship Id="rId5" Type="http://schemas.openxmlformats.org/officeDocument/2006/relationships/slideLayout" Target="../slideLayouts/slideLayout1111.xml"/><Relationship Id="rId15" Type="http://schemas.openxmlformats.org/officeDocument/2006/relationships/theme" Target="../theme/theme102.xml"/><Relationship Id="rId10" Type="http://schemas.openxmlformats.org/officeDocument/2006/relationships/slideLayout" Target="../slideLayouts/slideLayout1116.xml"/><Relationship Id="rId4" Type="http://schemas.openxmlformats.org/officeDocument/2006/relationships/slideLayout" Target="../slideLayouts/slideLayout1110.xml"/><Relationship Id="rId9" Type="http://schemas.openxmlformats.org/officeDocument/2006/relationships/slideLayout" Target="../slideLayouts/slideLayout1115.xml"/><Relationship Id="rId14" Type="http://schemas.openxmlformats.org/officeDocument/2006/relationships/slideLayout" Target="../slideLayouts/slideLayout112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8.xml"/><Relationship Id="rId13" Type="http://schemas.openxmlformats.org/officeDocument/2006/relationships/slideLayout" Target="../slideLayouts/slideLayout1133.xml"/><Relationship Id="rId3" Type="http://schemas.openxmlformats.org/officeDocument/2006/relationships/slideLayout" Target="../slideLayouts/slideLayout1123.xml"/><Relationship Id="rId7" Type="http://schemas.openxmlformats.org/officeDocument/2006/relationships/slideLayout" Target="../slideLayouts/slideLayout1127.xml"/><Relationship Id="rId12" Type="http://schemas.openxmlformats.org/officeDocument/2006/relationships/slideLayout" Target="../slideLayouts/slideLayout1132.xml"/><Relationship Id="rId2" Type="http://schemas.openxmlformats.org/officeDocument/2006/relationships/slideLayout" Target="../slideLayouts/slideLayout1122.xml"/><Relationship Id="rId1" Type="http://schemas.openxmlformats.org/officeDocument/2006/relationships/slideLayout" Target="../slideLayouts/slideLayout1121.xml"/><Relationship Id="rId6" Type="http://schemas.openxmlformats.org/officeDocument/2006/relationships/slideLayout" Target="../slideLayouts/slideLayout1126.xml"/><Relationship Id="rId11" Type="http://schemas.openxmlformats.org/officeDocument/2006/relationships/slideLayout" Target="../slideLayouts/slideLayout1131.xml"/><Relationship Id="rId5" Type="http://schemas.openxmlformats.org/officeDocument/2006/relationships/slideLayout" Target="../slideLayouts/slideLayout1125.xml"/><Relationship Id="rId15" Type="http://schemas.openxmlformats.org/officeDocument/2006/relationships/theme" Target="../theme/theme103.xml"/><Relationship Id="rId10" Type="http://schemas.openxmlformats.org/officeDocument/2006/relationships/slideLayout" Target="../slideLayouts/slideLayout1130.xml"/><Relationship Id="rId4" Type="http://schemas.openxmlformats.org/officeDocument/2006/relationships/slideLayout" Target="../slideLayouts/slideLayout1124.xml"/><Relationship Id="rId9" Type="http://schemas.openxmlformats.org/officeDocument/2006/relationships/slideLayout" Target="../slideLayouts/slideLayout1129.xml"/><Relationship Id="rId14" Type="http://schemas.openxmlformats.org/officeDocument/2006/relationships/slideLayout" Target="../slideLayouts/slideLayout1134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2.xml"/><Relationship Id="rId13" Type="http://schemas.openxmlformats.org/officeDocument/2006/relationships/slideLayout" Target="../slideLayouts/slideLayout1147.xml"/><Relationship Id="rId3" Type="http://schemas.openxmlformats.org/officeDocument/2006/relationships/slideLayout" Target="../slideLayouts/slideLayout1137.xml"/><Relationship Id="rId7" Type="http://schemas.openxmlformats.org/officeDocument/2006/relationships/slideLayout" Target="../slideLayouts/slideLayout1141.xml"/><Relationship Id="rId12" Type="http://schemas.openxmlformats.org/officeDocument/2006/relationships/slideLayout" Target="../slideLayouts/slideLayout1146.xml"/><Relationship Id="rId2" Type="http://schemas.openxmlformats.org/officeDocument/2006/relationships/slideLayout" Target="../slideLayouts/slideLayout1136.xml"/><Relationship Id="rId1" Type="http://schemas.openxmlformats.org/officeDocument/2006/relationships/slideLayout" Target="../slideLayouts/slideLayout1135.xml"/><Relationship Id="rId6" Type="http://schemas.openxmlformats.org/officeDocument/2006/relationships/slideLayout" Target="../slideLayouts/slideLayout1140.xml"/><Relationship Id="rId11" Type="http://schemas.openxmlformats.org/officeDocument/2006/relationships/slideLayout" Target="../slideLayouts/slideLayout1145.xml"/><Relationship Id="rId5" Type="http://schemas.openxmlformats.org/officeDocument/2006/relationships/slideLayout" Target="../slideLayouts/slideLayout1139.xml"/><Relationship Id="rId15" Type="http://schemas.openxmlformats.org/officeDocument/2006/relationships/theme" Target="../theme/theme104.xml"/><Relationship Id="rId10" Type="http://schemas.openxmlformats.org/officeDocument/2006/relationships/slideLayout" Target="../slideLayouts/slideLayout1144.xml"/><Relationship Id="rId4" Type="http://schemas.openxmlformats.org/officeDocument/2006/relationships/slideLayout" Target="../slideLayouts/slideLayout1138.xml"/><Relationship Id="rId9" Type="http://schemas.openxmlformats.org/officeDocument/2006/relationships/slideLayout" Target="../slideLayouts/slideLayout1143.xml"/><Relationship Id="rId14" Type="http://schemas.openxmlformats.org/officeDocument/2006/relationships/slideLayout" Target="../slideLayouts/slideLayout1148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6.xml"/><Relationship Id="rId13" Type="http://schemas.openxmlformats.org/officeDocument/2006/relationships/slideLayout" Target="../slideLayouts/slideLayout1161.xml"/><Relationship Id="rId3" Type="http://schemas.openxmlformats.org/officeDocument/2006/relationships/slideLayout" Target="../slideLayouts/slideLayout1151.xml"/><Relationship Id="rId7" Type="http://schemas.openxmlformats.org/officeDocument/2006/relationships/slideLayout" Target="../slideLayouts/slideLayout1155.xml"/><Relationship Id="rId12" Type="http://schemas.openxmlformats.org/officeDocument/2006/relationships/slideLayout" Target="../slideLayouts/slideLayout1160.xml"/><Relationship Id="rId2" Type="http://schemas.openxmlformats.org/officeDocument/2006/relationships/slideLayout" Target="../slideLayouts/slideLayout1150.xml"/><Relationship Id="rId1" Type="http://schemas.openxmlformats.org/officeDocument/2006/relationships/slideLayout" Target="../slideLayouts/slideLayout1149.xml"/><Relationship Id="rId6" Type="http://schemas.openxmlformats.org/officeDocument/2006/relationships/slideLayout" Target="../slideLayouts/slideLayout1154.xml"/><Relationship Id="rId11" Type="http://schemas.openxmlformats.org/officeDocument/2006/relationships/slideLayout" Target="../slideLayouts/slideLayout1159.xml"/><Relationship Id="rId5" Type="http://schemas.openxmlformats.org/officeDocument/2006/relationships/slideLayout" Target="../slideLayouts/slideLayout1153.xml"/><Relationship Id="rId15" Type="http://schemas.openxmlformats.org/officeDocument/2006/relationships/theme" Target="../theme/theme105.xml"/><Relationship Id="rId10" Type="http://schemas.openxmlformats.org/officeDocument/2006/relationships/slideLayout" Target="../slideLayouts/slideLayout1158.xml"/><Relationship Id="rId4" Type="http://schemas.openxmlformats.org/officeDocument/2006/relationships/slideLayout" Target="../slideLayouts/slideLayout1152.xml"/><Relationship Id="rId9" Type="http://schemas.openxmlformats.org/officeDocument/2006/relationships/slideLayout" Target="../slideLayouts/slideLayout1157.xml"/><Relationship Id="rId14" Type="http://schemas.openxmlformats.org/officeDocument/2006/relationships/slideLayout" Target="../slideLayouts/slideLayout1162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0.xml"/><Relationship Id="rId13" Type="http://schemas.openxmlformats.org/officeDocument/2006/relationships/slideLayout" Target="../slideLayouts/slideLayout1175.xml"/><Relationship Id="rId3" Type="http://schemas.openxmlformats.org/officeDocument/2006/relationships/slideLayout" Target="../slideLayouts/slideLayout1165.xml"/><Relationship Id="rId7" Type="http://schemas.openxmlformats.org/officeDocument/2006/relationships/slideLayout" Target="../slideLayouts/slideLayout1169.xml"/><Relationship Id="rId12" Type="http://schemas.openxmlformats.org/officeDocument/2006/relationships/slideLayout" Target="../slideLayouts/slideLayout1174.xml"/><Relationship Id="rId2" Type="http://schemas.openxmlformats.org/officeDocument/2006/relationships/slideLayout" Target="../slideLayouts/slideLayout1164.xml"/><Relationship Id="rId1" Type="http://schemas.openxmlformats.org/officeDocument/2006/relationships/slideLayout" Target="../slideLayouts/slideLayout1163.xml"/><Relationship Id="rId6" Type="http://schemas.openxmlformats.org/officeDocument/2006/relationships/slideLayout" Target="../slideLayouts/slideLayout1168.xml"/><Relationship Id="rId11" Type="http://schemas.openxmlformats.org/officeDocument/2006/relationships/slideLayout" Target="../slideLayouts/slideLayout1173.xml"/><Relationship Id="rId5" Type="http://schemas.openxmlformats.org/officeDocument/2006/relationships/slideLayout" Target="../slideLayouts/slideLayout1167.xml"/><Relationship Id="rId15" Type="http://schemas.openxmlformats.org/officeDocument/2006/relationships/theme" Target="../theme/theme106.xml"/><Relationship Id="rId10" Type="http://schemas.openxmlformats.org/officeDocument/2006/relationships/slideLayout" Target="../slideLayouts/slideLayout1172.xml"/><Relationship Id="rId4" Type="http://schemas.openxmlformats.org/officeDocument/2006/relationships/slideLayout" Target="../slideLayouts/slideLayout1166.xml"/><Relationship Id="rId9" Type="http://schemas.openxmlformats.org/officeDocument/2006/relationships/slideLayout" Target="../slideLayouts/slideLayout1171.xml"/><Relationship Id="rId14" Type="http://schemas.openxmlformats.org/officeDocument/2006/relationships/slideLayout" Target="../slideLayouts/slideLayout1176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4.xml"/><Relationship Id="rId13" Type="http://schemas.openxmlformats.org/officeDocument/2006/relationships/slideLayout" Target="../slideLayouts/slideLayout1189.xml"/><Relationship Id="rId3" Type="http://schemas.openxmlformats.org/officeDocument/2006/relationships/slideLayout" Target="../slideLayouts/slideLayout1179.xml"/><Relationship Id="rId7" Type="http://schemas.openxmlformats.org/officeDocument/2006/relationships/slideLayout" Target="../slideLayouts/slideLayout1183.xml"/><Relationship Id="rId12" Type="http://schemas.openxmlformats.org/officeDocument/2006/relationships/slideLayout" Target="../slideLayouts/slideLayout1188.xml"/><Relationship Id="rId2" Type="http://schemas.openxmlformats.org/officeDocument/2006/relationships/slideLayout" Target="../slideLayouts/slideLayout1178.xml"/><Relationship Id="rId1" Type="http://schemas.openxmlformats.org/officeDocument/2006/relationships/slideLayout" Target="../slideLayouts/slideLayout1177.xml"/><Relationship Id="rId6" Type="http://schemas.openxmlformats.org/officeDocument/2006/relationships/slideLayout" Target="../slideLayouts/slideLayout1182.xml"/><Relationship Id="rId11" Type="http://schemas.openxmlformats.org/officeDocument/2006/relationships/slideLayout" Target="../slideLayouts/slideLayout1187.xml"/><Relationship Id="rId5" Type="http://schemas.openxmlformats.org/officeDocument/2006/relationships/slideLayout" Target="../slideLayouts/slideLayout1181.xml"/><Relationship Id="rId15" Type="http://schemas.openxmlformats.org/officeDocument/2006/relationships/theme" Target="../theme/theme107.xml"/><Relationship Id="rId10" Type="http://schemas.openxmlformats.org/officeDocument/2006/relationships/slideLayout" Target="../slideLayouts/slideLayout1186.xml"/><Relationship Id="rId4" Type="http://schemas.openxmlformats.org/officeDocument/2006/relationships/slideLayout" Target="../slideLayouts/slideLayout1180.xml"/><Relationship Id="rId9" Type="http://schemas.openxmlformats.org/officeDocument/2006/relationships/slideLayout" Target="../slideLayouts/slideLayout1185.xml"/><Relationship Id="rId14" Type="http://schemas.openxmlformats.org/officeDocument/2006/relationships/slideLayout" Target="../slideLayouts/slideLayout1190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8.xml"/><Relationship Id="rId13" Type="http://schemas.openxmlformats.org/officeDocument/2006/relationships/slideLayout" Target="../slideLayouts/slideLayout1203.xml"/><Relationship Id="rId3" Type="http://schemas.openxmlformats.org/officeDocument/2006/relationships/slideLayout" Target="../slideLayouts/slideLayout1193.xml"/><Relationship Id="rId7" Type="http://schemas.openxmlformats.org/officeDocument/2006/relationships/slideLayout" Target="../slideLayouts/slideLayout1197.xml"/><Relationship Id="rId12" Type="http://schemas.openxmlformats.org/officeDocument/2006/relationships/slideLayout" Target="../slideLayouts/slideLayout1202.xml"/><Relationship Id="rId2" Type="http://schemas.openxmlformats.org/officeDocument/2006/relationships/slideLayout" Target="../slideLayouts/slideLayout1192.xml"/><Relationship Id="rId1" Type="http://schemas.openxmlformats.org/officeDocument/2006/relationships/slideLayout" Target="../slideLayouts/slideLayout1191.xml"/><Relationship Id="rId6" Type="http://schemas.openxmlformats.org/officeDocument/2006/relationships/slideLayout" Target="../slideLayouts/slideLayout1196.xml"/><Relationship Id="rId11" Type="http://schemas.openxmlformats.org/officeDocument/2006/relationships/slideLayout" Target="../slideLayouts/slideLayout1201.xml"/><Relationship Id="rId5" Type="http://schemas.openxmlformats.org/officeDocument/2006/relationships/slideLayout" Target="../slideLayouts/slideLayout1195.xml"/><Relationship Id="rId15" Type="http://schemas.openxmlformats.org/officeDocument/2006/relationships/theme" Target="../theme/theme108.xml"/><Relationship Id="rId10" Type="http://schemas.openxmlformats.org/officeDocument/2006/relationships/slideLayout" Target="../slideLayouts/slideLayout1200.xml"/><Relationship Id="rId4" Type="http://schemas.openxmlformats.org/officeDocument/2006/relationships/slideLayout" Target="../slideLayouts/slideLayout1194.xml"/><Relationship Id="rId9" Type="http://schemas.openxmlformats.org/officeDocument/2006/relationships/slideLayout" Target="../slideLayouts/slideLayout1199.xml"/><Relationship Id="rId14" Type="http://schemas.openxmlformats.org/officeDocument/2006/relationships/slideLayout" Target="../slideLayouts/slideLayout1204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2.xml"/><Relationship Id="rId13" Type="http://schemas.openxmlformats.org/officeDocument/2006/relationships/slideLayout" Target="../slideLayouts/slideLayout1217.xml"/><Relationship Id="rId3" Type="http://schemas.openxmlformats.org/officeDocument/2006/relationships/slideLayout" Target="../slideLayouts/slideLayout1207.xml"/><Relationship Id="rId7" Type="http://schemas.openxmlformats.org/officeDocument/2006/relationships/slideLayout" Target="../slideLayouts/slideLayout1211.xml"/><Relationship Id="rId12" Type="http://schemas.openxmlformats.org/officeDocument/2006/relationships/slideLayout" Target="../slideLayouts/slideLayout1216.xml"/><Relationship Id="rId2" Type="http://schemas.openxmlformats.org/officeDocument/2006/relationships/slideLayout" Target="../slideLayouts/slideLayout1206.xml"/><Relationship Id="rId1" Type="http://schemas.openxmlformats.org/officeDocument/2006/relationships/slideLayout" Target="../slideLayouts/slideLayout1205.xml"/><Relationship Id="rId6" Type="http://schemas.openxmlformats.org/officeDocument/2006/relationships/slideLayout" Target="../slideLayouts/slideLayout1210.xml"/><Relationship Id="rId11" Type="http://schemas.openxmlformats.org/officeDocument/2006/relationships/slideLayout" Target="../slideLayouts/slideLayout1215.xml"/><Relationship Id="rId5" Type="http://schemas.openxmlformats.org/officeDocument/2006/relationships/slideLayout" Target="../slideLayouts/slideLayout1209.xml"/><Relationship Id="rId15" Type="http://schemas.openxmlformats.org/officeDocument/2006/relationships/theme" Target="../theme/theme109.xml"/><Relationship Id="rId10" Type="http://schemas.openxmlformats.org/officeDocument/2006/relationships/slideLayout" Target="../slideLayouts/slideLayout1214.xml"/><Relationship Id="rId4" Type="http://schemas.openxmlformats.org/officeDocument/2006/relationships/slideLayout" Target="../slideLayouts/slideLayout1208.xml"/><Relationship Id="rId9" Type="http://schemas.openxmlformats.org/officeDocument/2006/relationships/slideLayout" Target="../slideLayouts/slideLayout1213.xml"/><Relationship Id="rId14" Type="http://schemas.openxmlformats.org/officeDocument/2006/relationships/slideLayout" Target="../slideLayouts/slideLayout12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6.xml"/><Relationship Id="rId13" Type="http://schemas.openxmlformats.org/officeDocument/2006/relationships/slideLayout" Target="../slideLayouts/slideLayout1231.xml"/><Relationship Id="rId3" Type="http://schemas.openxmlformats.org/officeDocument/2006/relationships/slideLayout" Target="../slideLayouts/slideLayout1221.xml"/><Relationship Id="rId7" Type="http://schemas.openxmlformats.org/officeDocument/2006/relationships/slideLayout" Target="../slideLayouts/slideLayout1225.xml"/><Relationship Id="rId12" Type="http://schemas.openxmlformats.org/officeDocument/2006/relationships/slideLayout" Target="../slideLayouts/slideLayout1230.xml"/><Relationship Id="rId2" Type="http://schemas.openxmlformats.org/officeDocument/2006/relationships/slideLayout" Target="../slideLayouts/slideLayout1220.xml"/><Relationship Id="rId1" Type="http://schemas.openxmlformats.org/officeDocument/2006/relationships/slideLayout" Target="../slideLayouts/slideLayout1219.xml"/><Relationship Id="rId6" Type="http://schemas.openxmlformats.org/officeDocument/2006/relationships/slideLayout" Target="../slideLayouts/slideLayout1224.xml"/><Relationship Id="rId11" Type="http://schemas.openxmlformats.org/officeDocument/2006/relationships/slideLayout" Target="../slideLayouts/slideLayout1229.xml"/><Relationship Id="rId5" Type="http://schemas.openxmlformats.org/officeDocument/2006/relationships/slideLayout" Target="../slideLayouts/slideLayout1223.xml"/><Relationship Id="rId15" Type="http://schemas.openxmlformats.org/officeDocument/2006/relationships/theme" Target="../theme/theme110.xml"/><Relationship Id="rId10" Type="http://schemas.openxmlformats.org/officeDocument/2006/relationships/slideLayout" Target="../slideLayouts/slideLayout1228.xml"/><Relationship Id="rId4" Type="http://schemas.openxmlformats.org/officeDocument/2006/relationships/slideLayout" Target="../slideLayouts/slideLayout1222.xml"/><Relationship Id="rId9" Type="http://schemas.openxmlformats.org/officeDocument/2006/relationships/slideLayout" Target="../slideLayouts/slideLayout1227.xml"/><Relationship Id="rId14" Type="http://schemas.openxmlformats.org/officeDocument/2006/relationships/slideLayout" Target="../slideLayouts/slideLayout1232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0.xml"/><Relationship Id="rId13" Type="http://schemas.openxmlformats.org/officeDocument/2006/relationships/slideLayout" Target="../slideLayouts/slideLayout1245.xml"/><Relationship Id="rId3" Type="http://schemas.openxmlformats.org/officeDocument/2006/relationships/slideLayout" Target="../slideLayouts/slideLayout1235.xml"/><Relationship Id="rId7" Type="http://schemas.openxmlformats.org/officeDocument/2006/relationships/slideLayout" Target="../slideLayouts/slideLayout1239.xml"/><Relationship Id="rId12" Type="http://schemas.openxmlformats.org/officeDocument/2006/relationships/slideLayout" Target="../slideLayouts/slideLayout1244.xml"/><Relationship Id="rId2" Type="http://schemas.openxmlformats.org/officeDocument/2006/relationships/slideLayout" Target="../slideLayouts/slideLayout1234.xml"/><Relationship Id="rId1" Type="http://schemas.openxmlformats.org/officeDocument/2006/relationships/slideLayout" Target="../slideLayouts/slideLayout1233.xml"/><Relationship Id="rId6" Type="http://schemas.openxmlformats.org/officeDocument/2006/relationships/slideLayout" Target="../slideLayouts/slideLayout1238.xml"/><Relationship Id="rId11" Type="http://schemas.openxmlformats.org/officeDocument/2006/relationships/slideLayout" Target="../slideLayouts/slideLayout1243.xml"/><Relationship Id="rId5" Type="http://schemas.openxmlformats.org/officeDocument/2006/relationships/slideLayout" Target="../slideLayouts/slideLayout1237.xml"/><Relationship Id="rId15" Type="http://schemas.openxmlformats.org/officeDocument/2006/relationships/theme" Target="../theme/theme111.xml"/><Relationship Id="rId10" Type="http://schemas.openxmlformats.org/officeDocument/2006/relationships/slideLayout" Target="../slideLayouts/slideLayout1242.xml"/><Relationship Id="rId4" Type="http://schemas.openxmlformats.org/officeDocument/2006/relationships/slideLayout" Target="../slideLayouts/slideLayout1236.xml"/><Relationship Id="rId9" Type="http://schemas.openxmlformats.org/officeDocument/2006/relationships/slideLayout" Target="../slideLayouts/slideLayout1241.xml"/><Relationship Id="rId14" Type="http://schemas.openxmlformats.org/officeDocument/2006/relationships/slideLayout" Target="../slideLayouts/slideLayout1246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4.xml"/><Relationship Id="rId13" Type="http://schemas.openxmlformats.org/officeDocument/2006/relationships/slideLayout" Target="../slideLayouts/slideLayout1259.xml"/><Relationship Id="rId3" Type="http://schemas.openxmlformats.org/officeDocument/2006/relationships/slideLayout" Target="../slideLayouts/slideLayout1249.xml"/><Relationship Id="rId7" Type="http://schemas.openxmlformats.org/officeDocument/2006/relationships/slideLayout" Target="../slideLayouts/slideLayout1253.xml"/><Relationship Id="rId12" Type="http://schemas.openxmlformats.org/officeDocument/2006/relationships/slideLayout" Target="../slideLayouts/slideLayout1258.xml"/><Relationship Id="rId2" Type="http://schemas.openxmlformats.org/officeDocument/2006/relationships/slideLayout" Target="../slideLayouts/slideLayout1248.xml"/><Relationship Id="rId1" Type="http://schemas.openxmlformats.org/officeDocument/2006/relationships/slideLayout" Target="../slideLayouts/slideLayout1247.xml"/><Relationship Id="rId6" Type="http://schemas.openxmlformats.org/officeDocument/2006/relationships/slideLayout" Target="../slideLayouts/slideLayout1252.xml"/><Relationship Id="rId11" Type="http://schemas.openxmlformats.org/officeDocument/2006/relationships/slideLayout" Target="../slideLayouts/slideLayout1257.xml"/><Relationship Id="rId5" Type="http://schemas.openxmlformats.org/officeDocument/2006/relationships/slideLayout" Target="../slideLayouts/slideLayout1251.xml"/><Relationship Id="rId15" Type="http://schemas.openxmlformats.org/officeDocument/2006/relationships/theme" Target="../theme/theme112.xml"/><Relationship Id="rId10" Type="http://schemas.openxmlformats.org/officeDocument/2006/relationships/slideLayout" Target="../slideLayouts/slideLayout1256.xml"/><Relationship Id="rId4" Type="http://schemas.openxmlformats.org/officeDocument/2006/relationships/slideLayout" Target="../slideLayouts/slideLayout1250.xml"/><Relationship Id="rId9" Type="http://schemas.openxmlformats.org/officeDocument/2006/relationships/slideLayout" Target="../slideLayouts/slideLayout1255.xml"/><Relationship Id="rId14" Type="http://schemas.openxmlformats.org/officeDocument/2006/relationships/slideLayout" Target="../slideLayouts/slideLayout126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8.xml"/><Relationship Id="rId3" Type="http://schemas.openxmlformats.org/officeDocument/2006/relationships/slideLayout" Target="../slideLayouts/slideLayout1263.xml"/><Relationship Id="rId7" Type="http://schemas.openxmlformats.org/officeDocument/2006/relationships/slideLayout" Target="../slideLayouts/slideLayout1267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62.xml"/><Relationship Id="rId1" Type="http://schemas.openxmlformats.org/officeDocument/2006/relationships/slideLayout" Target="../slideLayouts/slideLayout1261.xml"/><Relationship Id="rId6" Type="http://schemas.openxmlformats.org/officeDocument/2006/relationships/slideLayout" Target="../slideLayouts/slideLayout1266.xml"/><Relationship Id="rId11" Type="http://schemas.openxmlformats.org/officeDocument/2006/relationships/slideLayout" Target="../slideLayouts/slideLayout1271.xml"/><Relationship Id="rId5" Type="http://schemas.openxmlformats.org/officeDocument/2006/relationships/slideLayout" Target="../slideLayouts/slideLayout1265.xml"/><Relationship Id="rId10" Type="http://schemas.openxmlformats.org/officeDocument/2006/relationships/slideLayout" Target="../slideLayouts/slideLayout1270.xml"/><Relationship Id="rId4" Type="http://schemas.openxmlformats.org/officeDocument/2006/relationships/slideLayout" Target="../slideLayouts/slideLayout1264.xml"/><Relationship Id="rId9" Type="http://schemas.openxmlformats.org/officeDocument/2006/relationships/slideLayout" Target="../slideLayouts/slideLayout1269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9.xml"/><Relationship Id="rId13" Type="http://schemas.openxmlformats.org/officeDocument/2006/relationships/slideLayout" Target="../slideLayouts/slideLayout1284.xml"/><Relationship Id="rId3" Type="http://schemas.openxmlformats.org/officeDocument/2006/relationships/slideLayout" Target="../slideLayouts/slideLayout1274.xml"/><Relationship Id="rId7" Type="http://schemas.openxmlformats.org/officeDocument/2006/relationships/slideLayout" Target="../slideLayouts/slideLayout1278.xml"/><Relationship Id="rId12" Type="http://schemas.openxmlformats.org/officeDocument/2006/relationships/slideLayout" Target="../slideLayouts/slideLayout1283.xml"/><Relationship Id="rId2" Type="http://schemas.openxmlformats.org/officeDocument/2006/relationships/slideLayout" Target="../slideLayouts/slideLayout1273.xml"/><Relationship Id="rId1" Type="http://schemas.openxmlformats.org/officeDocument/2006/relationships/slideLayout" Target="../slideLayouts/slideLayout1272.xml"/><Relationship Id="rId6" Type="http://schemas.openxmlformats.org/officeDocument/2006/relationships/slideLayout" Target="../slideLayouts/slideLayout1277.xml"/><Relationship Id="rId11" Type="http://schemas.openxmlformats.org/officeDocument/2006/relationships/slideLayout" Target="../slideLayouts/slideLayout1282.xml"/><Relationship Id="rId5" Type="http://schemas.openxmlformats.org/officeDocument/2006/relationships/slideLayout" Target="../slideLayouts/slideLayout1276.xml"/><Relationship Id="rId15" Type="http://schemas.openxmlformats.org/officeDocument/2006/relationships/theme" Target="../theme/theme114.xml"/><Relationship Id="rId10" Type="http://schemas.openxmlformats.org/officeDocument/2006/relationships/slideLayout" Target="../slideLayouts/slideLayout1281.xml"/><Relationship Id="rId4" Type="http://schemas.openxmlformats.org/officeDocument/2006/relationships/slideLayout" Target="../slideLayouts/slideLayout1275.xml"/><Relationship Id="rId9" Type="http://schemas.openxmlformats.org/officeDocument/2006/relationships/slideLayout" Target="../slideLayouts/slideLayout1280.xml"/><Relationship Id="rId14" Type="http://schemas.openxmlformats.org/officeDocument/2006/relationships/slideLayout" Target="../slideLayouts/slideLayout1285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3.xml"/><Relationship Id="rId13" Type="http://schemas.openxmlformats.org/officeDocument/2006/relationships/slideLayout" Target="../slideLayouts/slideLayout1298.xml"/><Relationship Id="rId3" Type="http://schemas.openxmlformats.org/officeDocument/2006/relationships/slideLayout" Target="../slideLayouts/slideLayout1288.xml"/><Relationship Id="rId7" Type="http://schemas.openxmlformats.org/officeDocument/2006/relationships/slideLayout" Target="../slideLayouts/slideLayout1292.xml"/><Relationship Id="rId12" Type="http://schemas.openxmlformats.org/officeDocument/2006/relationships/slideLayout" Target="../slideLayouts/slideLayout1297.xml"/><Relationship Id="rId2" Type="http://schemas.openxmlformats.org/officeDocument/2006/relationships/slideLayout" Target="../slideLayouts/slideLayout1287.xml"/><Relationship Id="rId1" Type="http://schemas.openxmlformats.org/officeDocument/2006/relationships/slideLayout" Target="../slideLayouts/slideLayout1286.xml"/><Relationship Id="rId6" Type="http://schemas.openxmlformats.org/officeDocument/2006/relationships/slideLayout" Target="../slideLayouts/slideLayout1291.xml"/><Relationship Id="rId11" Type="http://schemas.openxmlformats.org/officeDocument/2006/relationships/slideLayout" Target="../slideLayouts/slideLayout1296.xml"/><Relationship Id="rId5" Type="http://schemas.openxmlformats.org/officeDocument/2006/relationships/slideLayout" Target="../slideLayouts/slideLayout1290.xml"/><Relationship Id="rId15" Type="http://schemas.openxmlformats.org/officeDocument/2006/relationships/theme" Target="../theme/theme115.xml"/><Relationship Id="rId10" Type="http://schemas.openxmlformats.org/officeDocument/2006/relationships/slideLayout" Target="../slideLayouts/slideLayout1295.xml"/><Relationship Id="rId4" Type="http://schemas.openxmlformats.org/officeDocument/2006/relationships/slideLayout" Target="../slideLayouts/slideLayout1289.xml"/><Relationship Id="rId9" Type="http://schemas.openxmlformats.org/officeDocument/2006/relationships/slideLayout" Target="../slideLayouts/slideLayout1294.xml"/><Relationship Id="rId14" Type="http://schemas.openxmlformats.org/officeDocument/2006/relationships/slideLayout" Target="../slideLayouts/slideLayout1299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7.xml"/><Relationship Id="rId13" Type="http://schemas.openxmlformats.org/officeDocument/2006/relationships/slideLayout" Target="../slideLayouts/slideLayout1312.xml"/><Relationship Id="rId3" Type="http://schemas.openxmlformats.org/officeDocument/2006/relationships/slideLayout" Target="../slideLayouts/slideLayout1302.xml"/><Relationship Id="rId7" Type="http://schemas.openxmlformats.org/officeDocument/2006/relationships/slideLayout" Target="../slideLayouts/slideLayout1306.xml"/><Relationship Id="rId12" Type="http://schemas.openxmlformats.org/officeDocument/2006/relationships/slideLayout" Target="../slideLayouts/slideLayout1311.xml"/><Relationship Id="rId2" Type="http://schemas.openxmlformats.org/officeDocument/2006/relationships/slideLayout" Target="../slideLayouts/slideLayout1301.xml"/><Relationship Id="rId1" Type="http://schemas.openxmlformats.org/officeDocument/2006/relationships/slideLayout" Target="../slideLayouts/slideLayout1300.xml"/><Relationship Id="rId6" Type="http://schemas.openxmlformats.org/officeDocument/2006/relationships/slideLayout" Target="../slideLayouts/slideLayout1305.xml"/><Relationship Id="rId11" Type="http://schemas.openxmlformats.org/officeDocument/2006/relationships/slideLayout" Target="../slideLayouts/slideLayout1310.xml"/><Relationship Id="rId5" Type="http://schemas.openxmlformats.org/officeDocument/2006/relationships/slideLayout" Target="../slideLayouts/slideLayout1304.xml"/><Relationship Id="rId15" Type="http://schemas.openxmlformats.org/officeDocument/2006/relationships/theme" Target="../theme/theme116.xml"/><Relationship Id="rId10" Type="http://schemas.openxmlformats.org/officeDocument/2006/relationships/slideLayout" Target="../slideLayouts/slideLayout1309.xml"/><Relationship Id="rId4" Type="http://schemas.openxmlformats.org/officeDocument/2006/relationships/slideLayout" Target="../slideLayouts/slideLayout1303.xml"/><Relationship Id="rId9" Type="http://schemas.openxmlformats.org/officeDocument/2006/relationships/slideLayout" Target="../slideLayouts/slideLayout1308.xml"/><Relationship Id="rId14" Type="http://schemas.openxmlformats.org/officeDocument/2006/relationships/slideLayout" Target="../slideLayouts/slideLayout1313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1.xml"/><Relationship Id="rId13" Type="http://schemas.openxmlformats.org/officeDocument/2006/relationships/slideLayout" Target="../slideLayouts/slideLayout1326.xml"/><Relationship Id="rId3" Type="http://schemas.openxmlformats.org/officeDocument/2006/relationships/slideLayout" Target="../slideLayouts/slideLayout1316.xml"/><Relationship Id="rId7" Type="http://schemas.openxmlformats.org/officeDocument/2006/relationships/slideLayout" Target="../slideLayouts/slideLayout1320.xml"/><Relationship Id="rId12" Type="http://schemas.openxmlformats.org/officeDocument/2006/relationships/slideLayout" Target="../slideLayouts/slideLayout1325.xml"/><Relationship Id="rId2" Type="http://schemas.openxmlformats.org/officeDocument/2006/relationships/slideLayout" Target="../slideLayouts/slideLayout1315.xml"/><Relationship Id="rId1" Type="http://schemas.openxmlformats.org/officeDocument/2006/relationships/slideLayout" Target="../slideLayouts/slideLayout1314.xml"/><Relationship Id="rId6" Type="http://schemas.openxmlformats.org/officeDocument/2006/relationships/slideLayout" Target="../slideLayouts/slideLayout1319.xml"/><Relationship Id="rId11" Type="http://schemas.openxmlformats.org/officeDocument/2006/relationships/slideLayout" Target="../slideLayouts/slideLayout1324.xml"/><Relationship Id="rId5" Type="http://schemas.openxmlformats.org/officeDocument/2006/relationships/slideLayout" Target="../slideLayouts/slideLayout1318.xml"/><Relationship Id="rId15" Type="http://schemas.openxmlformats.org/officeDocument/2006/relationships/theme" Target="../theme/theme117.xml"/><Relationship Id="rId10" Type="http://schemas.openxmlformats.org/officeDocument/2006/relationships/slideLayout" Target="../slideLayouts/slideLayout1323.xml"/><Relationship Id="rId4" Type="http://schemas.openxmlformats.org/officeDocument/2006/relationships/slideLayout" Target="../slideLayouts/slideLayout1317.xml"/><Relationship Id="rId9" Type="http://schemas.openxmlformats.org/officeDocument/2006/relationships/slideLayout" Target="../slideLayouts/slideLayout1322.xml"/><Relationship Id="rId14" Type="http://schemas.openxmlformats.org/officeDocument/2006/relationships/slideLayout" Target="../slideLayouts/slideLayout1327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5.xml"/><Relationship Id="rId3" Type="http://schemas.openxmlformats.org/officeDocument/2006/relationships/slideLayout" Target="../slideLayouts/slideLayout1330.xml"/><Relationship Id="rId7" Type="http://schemas.openxmlformats.org/officeDocument/2006/relationships/slideLayout" Target="../slideLayouts/slideLayout1334.xml"/><Relationship Id="rId2" Type="http://schemas.openxmlformats.org/officeDocument/2006/relationships/slideLayout" Target="../slideLayouts/slideLayout1329.xml"/><Relationship Id="rId1" Type="http://schemas.openxmlformats.org/officeDocument/2006/relationships/slideLayout" Target="../slideLayouts/slideLayout1328.xml"/><Relationship Id="rId6" Type="http://schemas.openxmlformats.org/officeDocument/2006/relationships/slideLayout" Target="../slideLayouts/slideLayout1333.xml"/><Relationship Id="rId11" Type="http://schemas.openxmlformats.org/officeDocument/2006/relationships/theme" Target="../theme/theme118.xml"/><Relationship Id="rId5" Type="http://schemas.openxmlformats.org/officeDocument/2006/relationships/slideLayout" Target="../slideLayouts/slideLayout1332.xml"/><Relationship Id="rId10" Type="http://schemas.openxmlformats.org/officeDocument/2006/relationships/slideLayout" Target="../slideLayouts/slideLayout1337.xml"/><Relationship Id="rId4" Type="http://schemas.openxmlformats.org/officeDocument/2006/relationships/slideLayout" Target="../slideLayouts/slideLayout1331.xml"/><Relationship Id="rId9" Type="http://schemas.openxmlformats.org/officeDocument/2006/relationships/slideLayout" Target="../slideLayouts/slideLayout1336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5.xml"/><Relationship Id="rId13" Type="http://schemas.openxmlformats.org/officeDocument/2006/relationships/slideLayout" Target="../slideLayouts/slideLayout1350.xml"/><Relationship Id="rId3" Type="http://schemas.openxmlformats.org/officeDocument/2006/relationships/slideLayout" Target="../slideLayouts/slideLayout1340.xml"/><Relationship Id="rId7" Type="http://schemas.openxmlformats.org/officeDocument/2006/relationships/slideLayout" Target="../slideLayouts/slideLayout1344.xml"/><Relationship Id="rId12" Type="http://schemas.openxmlformats.org/officeDocument/2006/relationships/slideLayout" Target="../slideLayouts/slideLayout1349.xml"/><Relationship Id="rId2" Type="http://schemas.openxmlformats.org/officeDocument/2006/relationships/slideLayout" Target="../slideLayouts/slideLayout1339.xml"/><Relationship Id="rId1" Type="http://schemas.openxmlformats.org/officeDocument/2006/relationships/slideLayout" Target="../slideLayouts/slideLayout1338.xml"/><Relationship Id="rId6" Type="http://schemas.openxmlformats.org/officeDocument/2006/relationships/slideLayout" Target="../slideLayouts/slideLayout1343.xml"/><Relationship Id="rId11" Type="http://schemas.openxmlformats.org/officeDocument/2006/relationships/slideLayout" Target="../slideLayouts/slideLayout1348.xml"/><Relationship Id="rId5" Type="http://schemas.openxmlformats.org/officeDocument/2006/relationships/slideLayout" Target="../slideLayouts/slideLayout1342.xml"/><Relationship Id="rId15" Type="http://schemas.openxmlformats.org/officeDocument/2006/relationships/theme" Target="../theme/theme119.xml"/><Relationship Id="rId10" Type="http://schemas.openxmlformats.org/officeDocument/2006/relationships/slideLayout" Target="../slideLayouts/slideLayout1347.xml"/><Relationship Id="rId4" Type="http://schemas.openxmlformats.org/officeDocument/2006/relationships/slideLayout" Target="../slideLayouts/slideLayout1341.xml"/><Relationship Id="rId9" Type="http://schemas.openxmlformats.org/officeDocument/2006/relationships/slideLayout" Target="../slideLayouts/slideLayout1346.xml"/><Relationship Id="rId14" Type="http://schemas.openxmlformats.org/officeDocument/2006/relationships/slideLayout" Target="../slideLayouts/slideLayout13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9.xml"/><Relationship Id="rId13" Type="http://schemas.openxmlformats.org/officeDocument/2006/relationships/slideLayout" Target="../slideLayouts/slideLayout1364.xml"/><Relationship Id="rId18" Type="http://schemas.openxmlformats.org/officeDocument/2006/relationships/slideLayout" Target="../slideLayouts/slideLayout1369.xml"/><Relationship Id="rId3" Type="http://schemas.openxmlformats.org/officeDocument/2006/relationships/slideLayout" Target="../slideLayouts/slideLayout1354.xml"/><Relationship Id="rId21" Type="http://schemas.openxmlformats.org/officeDocument/2006/relationships/slideLayout" Target="../slideLayouts/slideLayout1372.xml"/><Relationship Id="rId7" Type="http://schemas.openxmlformats.org/officeDocument/2006/relationships/slideLayout" Target="../slideLayouts/slideLayout1358.xml"/><Relationship Id="rId12" Type="http://schemas.openxmlformats.org/officeDocument/2006/relationships/slideLayout" Target="../slideLayouts/slideLayout1363.xml"/><Relationship Id="rId17" Type="http://schemas.openxmlformats.org/officeDocument/2006/relationships/slideLayout" Target="../slideLayouts/slideLayout1368.xml"/><Relationship Id="rId2" Type="http://schemas.openxmlformats.org/officeDocument/2006/relationships/slideLayout" Target="../slideLayouts/slideLayout1353.xml"/><Relationship Id="rId16" Type="http://schemas.openxmlformats.org/officeDocument/2006/relationships/slideLayout" Target="../slideLayouts/slideLayout1367.xml"/><Relationship Id="rId20" Type="http://schemas.openxmlformats.org/officeDocument/2006/relationships/slideLayout" Target="../slideLayouts/slideLayout1371.xml"/><Relationship Id="rId1" Type="http://schemas.openxmlformats.org/officeDocument/2006/relationships/slideLayout" Target="../slideLayouts/slideLayout1352.xml"/><Relationship Id="rId6" Type="http://schemas.openxmlformats.org/officeDocument/2006/relationships/slideLayout" Target="../slideLayouts/slideLayout1357.xml"/><Relationship Id="rId11" Type="http://schemas.openxmlformats.org/officeDocument/2006/relationships/slideLayout" Target="../slideLayouts/slideLayout1362.xml"/><Relationship Id="rId24" Type="http://schemas.openxmlformats.org/officeDocument/2006/relationships/theme" Target="../theme/theme120.xml"/><Relationship Id="rId5" Type="http://schemas.openxmlformats.org/officeDocument/2006/relationships/slideLayout" Target="../slideLayouts/slideLayout1356.xml"/><Relationship Id="rId15" Type="http://schemas.openxmlformats.org/officeDocument/2006/relationships/slideLayout" Target="../slideLayouts/slideLayout1366.xml"/><Relationship Id="rId23" Type="http://schemas.openxmlformats.org/officeDocument/2006/relationships/slideLayout" Target="../slideLayouts/slideLayout1374.xml"/><Relationship Id="rId10" Type="http://schemas.openxmlformats.org/officeDocument/2006/relationships/slideLayout" Target="../slideLayouts/slideLayout1361.xml"/><Relationship Id="rId19" Type="http://schemas.openxmlformats.org/officeDocument/2006/relationships/slideLayout" Target="../slideLayouts/slideLayout1370.xml"/><Relationship Id="rId4" Type="http://schemas.openxmlformats.org/officeDocument/2006/relationships/slideLayout" Target="../slideLayouts/slideLayout1355.xml"/><Relationship Id="rId9" Type="http://schemas.openxmlformats.org/officeDocument/2006/relationships/slideLayout" Target="../slideLayouts/slideLayout1360.xml"/><Relationship Id="rId14" Type="http://schemas.openxmlformats.org/officeDocument/2006/relationships/slideLayout" Target="../slideLayouts/slideLayout1365.xml"/><Relationship Id="rId22" Type="http://schemas.openxmlformats.org/officeDocument/2006/relationships/slideLayout" Target="../slideLayouts/slideLayout1373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2.xml"/><Relationship Id="rId13" Type="http://schemas.openxmlformats.org/officeDocument/2006/relationships/slideLayout" Target="../slideLayouts/slideLayout1387.xml"/><Relationship Id="rId3" Type="http://schemas.openxmlformats.org/officeDocument/2006/relationships/slideLayout" Target="../slideLayouts/slideLayout1377.xml"/><Relationship Id="rId7" Type="http://schemas.openxmlformats.org/officeDocument/2006/relationships/slideLayout" Target="../slideLayouts/slideLayout1381.xml"/><Relationship Id="rId12" Type="http://schemas.openxmlformats.org/officeDocument/2006/relationships/slideLayout" Target="../slideLayouts/slideLayout1386.xml"/><Relationship Id="rId2" Type="http://schemas.openxmlformats.org/officeDocument/2006/relationships/slideLayout" Target="../slideLayouts/slideLayout1376.xml"/><Relationship Id="rId16" Type="http://schemas.openxmlformats.org/officeDocument/2006/relationships/theme" Target="../theme/theme121.xml"/><Relationship Id="rId1" Type="http://schemas.openxmlformats.org/officeDocument/2006/relationships/slideLayout" Target="../slideLayouts/slideLayout1375.xml"/><Relationship Id="rId6" Type="http://schemas.openxmlformats.org/officeDocument/2006/relationships/slideLayout" Target="../slideLayouts/slideLayout1380.xml"/><Relationship Id="rId11" Type="http://schemas.openxmlformats.org/officeDocument/2006/relationships/slideLayout" Target="../slideLayouts/slideLayout1385.xml"/><Relationship Id="rId5" Type="http://schemas.openxmlformats.org/officeDocument/2006/relationships/slideLayout" Target="../slideLayouts/slideLayout1379.xml"/><Relationship Id="rId15" Type="http://schemas.openxmlformats.org/officeDocument/2006/relationships/slideLayout" Target="../slideLayouts/slideLayout1389.xml"/><Relationship Id="rId10" Type="http://schemas.openxmlformats.org/officeDocument/2006/relationships/slideLayout" Target="../slideLayouts/slideLayout1384.xml"/><Relationship Id="rId4" Type="http://schemas.openxmlformats.org/officeDocument/2006/relationships/slideLayout" Target="../slideLayouts/slideLayout1378.xml"/><Relationship Id="rId9" Type="http://schemas.openxmlformats.org/officeDocument/2006/relationships/slideLayout" Target="../slideLayouts/slideLayout1383.xml"/><Relationship Id="rId14" Type="http://schemas.openxmlformats.org/officeDocument/2006/relationships/slideLayout" Target="../slideLayouts/slideLayout1388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7.xml"/><Relationship Id="rId13" Type="http://schemas.openxmlformats.org/officeDocument/2006/relationships/slideLayout" Target="../slideLayouts/slideLayout1402.xml"/><Relationship Id="rId18" Type="http://schemas.openxmlformats.org/officeDocument/2006/relationships/slideLayout" Target="../slideLayouts/slideLayout1407.xml"/><Relationship Id="rId3" Type="http://schemas.openxmlformats.org/officeDocument/2006/relationships/slideLayout" Target="../slideLayouts/slideLayout1392.xml"/><Relationship Id="rId21" Type="http://schemas.openxmlformats.org/officeDocument/2006/relationships/slideLayout" Target="../slideLayouts/slideLayout1410.xml"/><Relationship Id="rId7" Type="http://schemas.openxmlformats.org/officeDocument/2006/relationships/slideLayout" Target="../slideLayouts/slideLayout1396.xml"/><Relationship Id="rId12" Type="http://schemas.openxmlformats.org/officeDocument/2006/relationships/slideLayout" Target="../slideLayouts/slideLayout1401.xml"/><Relationship Id="rId17" Type="http://schemas.openxmlformats.org/officeDocument/2006/relationships/slideLayout" Target="../slideLayouts/slideLayout1406.xml"/><Relationship Id="rId2" Type="http://schemas.openxmlformats.org/officeDocument/2006/relationships/slideLayout" Target="../slideLayouts/slideLayout1391.xml"/><Relationship Id="rId16" Type="http://schemas.openxmlformats.org/officeDocument/2006/relationships/slideLayout" Target="../slideLayouts/slideLayout1405.xml"/><Relationship Id="rId20" Type="http://schemas.openxmlformats.org/officeDocument/2006/relationships/slideLayout" Target="../slideLayouts/slideLayout1409.xml"/><Relationship Id="rId1" Type="http://schemas.openxmlformats.org/officeDocument/2006/relationships/slideLayout" Target="../slideLayouts/slideLayout1390.xml"/><Relationship Id="rId6" Type="http://schemas.openxmlformats.org/officeDocument/2006/relationships/slideLayout" Target="../slideLayouts/slideLayout1395.xml"/><Relationship Id="rId11" Type="http://schemas.openxmlformats.org/officeDocument/2006/relationships/slideLayout" Target="../slideLayouts/slideLayout1400.xml"/><Relationship Id="rId24" Type="http://schemas.openxmlformats.org/officeDocument/2006/relationships/theme" Target="../theme/theme122.xml"/><Relationship Id="rId5" Type="http://schemas.openxmlformats.org/officeDocument/2006/relationships/slideLayout" Target="../slideLayouts/slideLayout1394.xml"/><Relationship Id="rId15" Type="http://schemas.openxmlformats.org/officeDocument/2006/relationships/slideLayout" Target="../slideLayouts/slideLayout1404.xml"/><Relationship Id="rId23" Type="http://schemas.openxmlformats.org/officeDocument/2006/relationships/slideLayout" Target="../slideLayouts/slideLayout1412.xml"/><Relationship Id="rId10" Type="http://schemas.openxmlformats.org/officeDocument/2006/relationships/slideLayout" Target="../slideLayouts/slideLayout1399.xml"/><Relationship Id="rId19" Type="http://schemas.openxmlformats.org/officeDocument/2006/relationships/slideLayout" Target="../slideLayouts/slideLayout1408.xml"/><Relationship Id="rId4" Type="http://schemas.openxmlformats.org/officeDocument/2006/relationships/slideLayout" Target="../slideLayouts/slideLayout1393.xml"/><Relationship Id="rId9" Type="http://schemas.openxmlformats.org/officeDocument/2006/relationships/slideLayout" Target="../slideLayouts/slideLayout1398.xml"/><Relationship Id="rId14" Type="http://schemas.openxmlformats.org/officeDocument/2006/relationships/slideLayout" Target="../slideLayouts/slideLayout1403.xml"/><Relationship Id="rId22" Type="http://schemas.openxmlformats.org/officeDocument/2006/relationships/slideLayout" Target="../slideLayouts/slideLayout1411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0.xml"/><Relationship Id="rId13" Type="http://schemas.openxmlformats.org/officeDocument/2006/relationships/slideLayout" Target="../slideLayouts/slideLayout1425.xml"/><Relationship Id="rId18" Type="http://schemas.openxmlformats.org/officeDocument/2006/relationships/slideLayout" Target="../slideLayouts/slideLayout1430.xml"/><Relationship Id="rId3" Type="http://schemas.openxmlformats.org/officeDocument/2006/relationships/slideLayout" Target="../slideLayouts/slideLayout1415.xml"/><Relationship Id="rId21" Type="http://schemas.openxmlformats.org/officeDocument/2006/relationships/slideLayout" Target="../slideLayouts/slideLayout1433.xml"/><Relationship Id="rId7" Type="http://schemas.openxmlformats.org/officeDocument/2006/relationships/slideLayout" Target="../slideLayouts/slideLayout1419.xml"/><Relationship Id="rId12" Type="http://schemas.openxmlformats.org/officeDocument/2006/relationships/slideLayout" Target="../slideLayouts/slideLayout1424.xml"/><Relationship Id="rId17" Type="http://schemas.openxmlformats.org/officeDocument/2006/relationships/slideLayout" Target="../slideLayouts/slideLayout1429.xml"/><Relationship Id="rId25" Type="http://schemas.openxmlformats.org/officeDocument/2006/relationships/theme" Target="../theme/theme123.xml"/><Relationship Id="rId2" Type="http://schemas.openxmlformats.org/officeDocument/2006/relationships/slideLayout" Target="../slideLayouts/slideLayout1414.xml"/><Relationship Id="rId16" Type="http://schemas.openxmlformats.org/officeDocument/2006/relationships/slideLayout" Target="../slideLayouts/slideLayout1428.xml"/><Relationship Id="rId20" Type="http://schemas.openxmlformats.org/officeDocument/2006/relationships/slideLayout" Target="../slideLayouts/slideLayout1432.xml"/><Relationship Id="rId1" Type="http://schemas.openxmlformats.org/officeDocument/2006/relationships/slideLayout" Target="../slideLayouts/slideLayout1413.xml"/><Relationship Id="rId6" Type="http://schemas.openxmlformats.org/officeDocument/2006/relationships/slideLayout" Target="../slideLayouts/slideLayout1418.xml"/><Relationship Id="rId11" Type="http://schemas.openxmlformats.org/officeDocument/2006/relationships/slideLayout" Target="../slideLayouts/slideLayout1423.xml"/><Relationship Id="rId24" Type="http://schemas.openxmlformats.org/officeDocument/2006/relationships/slideLayout" Target="../slideLayouts/slideLayout1436.xml"/><Relationship Id="rId5" Type="http://schemas.openxmlformats.org/officeDocument/2006/relationships/slideLayout" Target="../slideLayouts/slideLayout1417.xml"/><Relationship Id="rId15" Type="http://schemas.openxmlformats.org/officeDocument/2006/relationships/slideLayout" Target="../slideLayouts/slideLayout1427.xml"/><Relationship Id="rId23" Type="http://schemas.openxmlformats.org/officeDocument/2006/relationships/slideLayout" Target="../slideLayouts/slideLayout1435.xml"/><Relationship Id="rId10" Type="http://schemas.openxmlformats.org/officeDocument/2006/relationships/slideLayout" Target="../slideLayouts/slideLayout1422.xml"/><Relationship Id="rId19" Type="http://schemas.openxmlformats.org/officeDocument/2006/relationships/slideLayout" Target="../slideLayouts/slideLayout1431.xml"/><Relationship Id="rId4" Type="http://schemas.openxmlformats.org/officeDocument/2006/relationships/slideLayout" Target="../slideLayouts/slideLayout1416.xml"/><Relationship Id="rId9" Type="http://schemas.openxmlformats.org/officeDocument/2006/relationships/slideLayout" Target="../slideLayouts/slideLayout1421.xml"/><Relationship Id="rId14" Type="http://schemas.openxmlformats.org/officeDocument/2006/relationships/slideLayout" Target="../slideLayouts/slideLayout1426.xml"/><Relationship Id="rId22" Type="http://schemas.openxmlformats.org/officeDocument/2006/relationships/slideLayout" Target="../slideLayouts/slideLayout1434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4.xml"/><Relationship Id="rId13" Type="http://schemas.openxmlformats.org/officeDocument/2006/relationships/slideLayout" Target="../slideLayouts/slideLayout1449.xml"/><Relationship Id="rId18" Type="http://schemas.openxmlformats.org/officeDocument/2006/relationships/slideLayout" Target="../slideLayouts/slideLayout1454.xml"/><Relationship Id="rId3" Type="http://schemas.openxmlformats.org/officeDocument/2006/relationships/slideLayout" Target="../slideLayouts/slideLayout1439.xml"/><Relationship Id="rId21" Type="http://schemas.openxmlformats.org/officeDocument/2006/relationships/slideLayout" Target="../slideLayouts/slideLayout1457.xml"/><Relationship Id="rId7" Type="http://schemas.openxmlformats.org/officeDocument/2006/relationships/slideLayout" Target="../slideLayouts/slideLayout1443.xml"/><Relationship Id="rId12" Type="http://schemas.openxmlformats.org/officeDocument/2006/relationships/slideLayout" Target="../slideLayouts/slideLayout1448.xml"/><Relationship Id="rId17" Type="http://schemas.openxmlformats.org/officeDocument/2006/relationships/slideLayout" Target="../slideLayouts/slideLayout1453.xml"/><Relationship Id="rId25" Type="http://schemas.openxmlformats.org/officeDocument/2006/relationships/theme" Target="../theme/theme124.xml"/><Relationship Id="rId2" Type="http://schemas.openxmlformats.org/officeDocument/2006/relationships/slideLayout" Target="../slideLayouts/slideLayout1438.xml"/><Relationship Id="rId16" Type="http://schemas.openxmlformats.org/officeDocument/2006/relationships/slideLayout" Target="../slideLayouts/slideLayout1452.xml"/><Relationship Id="rId20" Type="http://schemas.openxmlformats.org/officeDocument/2006/relationships/slideLayout" Target="../slideLayouts/slideLayout1456.xml"/><Relationship Id="rId1" Type="http://schemas.openxmlformats.org/officeDocument/2006/relationships/slideLayout" Target="../slideLayouts/slideLayout1437.xml"/><Relationship Id="rId6" Type="http://schemas.openxmlformats.org/officeDocument/2006/relationships/slideLayout" Target="../slideLayouts/slideLayout1442.xml"/><Relationship Id="rId11" Type="http://schemas.openxmlformats.org/officeDocument/2006/relationships/slideLayout" Target="../slideLayouts/slideLayout1447.xml"/><Relationship Id="rId24" Type="http://schemas.openxmlformats.org/officeDocument/2006/relationships/slideLayout" Target="../slideLayouts/slideLayout1460.xml"/><Relationship Id="rId5" Type="http://schemas.openxmlformats.org/officeDocument/2006/relationships/slideLayout" Target="../slideLayouts/slideLayout1441.xml"/><Relationship Id="rId15" Type="http://schemas.openxmlformats.org/officeDocument/2006/relationships/slideLayout" Target="../slideLayouts/slideLayout1451.xml"/><Relationship Id="rId23" Type="http://schemas.openxmlformats.org/officeDocument/2006/relationships/slideLayout" Target="../slideLayouts/slideLayout1459.xml"/><Relationship Id="rId10" Type="http://schemas.openxmlformats.org/officeDocument/2006/relationships/slideLayout" Target="../slideLayouts/slideLayout1446.xml"/><Relationship Id="rId19" Type="http://schemas.openxmlformats.org/officeDocument/2006/relationships/slideLayout" Target="../slideLayouts/slideLayout1455.xml"/><Relationship Id="rId4" Type="http://schemas.openxmlformats.org/officeDocument/2006/relationships/slideLayout" Target="../slideLayouts/slideLayout1440.xml"/><Relationship Id="rId9" Type="http://schemas.openxmlformats.org/officeDocument/2006/relationships/slideLayout" Target="../slideLayouts/slideLayout1445.xml"/><Relationship Id="rId14" Type="http://schemas.openxmlformats.org/officeDocument/2006/relationships/slideLayout" Target="../slideLayouts/slideLayout1450.xml"/><Relationship Id="rId22" Type="http://schemas.openxmlformats.org/officeDocument/2006/relationships/slideLayout" Target="../slideLayouts/slideLayout14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image" Target="../media/image5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image" Target="../media/image5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331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32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slideLayout" Target="../slideLayouts/slideLayout344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image" Target="../media/image5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Relationship Id="rId14" Type="http://schemas.openxmlformats.org/officeDocument/2006/relationships/image" Target="../media/image5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slideLayout" Target="../slideLayouts/slideLayout368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image" Target="../media/image5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slideLayout" Target="../slideLayouts/slideLayout380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Relationship Id="rId14" Type="http://schemas.openxmlformats.org/officeDocument/2006/relationships/image" Target="../media/image5.jpe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image" Target="../media/image5.jpe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406.xml"/><Relationship Id="rId7" Type="http://schemas.openxmlformats.org/officeDocument/2006/relationships/slideLayout" Target="../slideLayouts/slideLayout410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05.xml"/><Relationship Id="rId1" Type="http://schemas.openxmlformats.org/officeDocument/2006/relationships/slideLayout" Target="../slideLayouts/slideLayout404.xml"/><Relationship Id="rId6" Type="http://schemas.openxmlformats.org/officeDocument/2006/relationships/slideLayout" Target="../slideLayouts/slideLayout409.xml"/><Relationship Id="rId11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408.xml"/><Relationship Id="rId10" Type="http://schemas.openxmlformats.org/officeDocument/2006/relationships/slideLayout" Target="../slideLayouts/slideLayout413.xml"/><Relationship Id="rId4" Type="http://schemas.openxmlformats.org/officeDocument/2006/relationships/slideLayout" Target="../slideLayouts/slideLayout407.xml"/><Relationship Id="rId9" Type="http://schemas.openxmlformats.org/officeDocument/2006/relationships/slideLayout" Target="../slideLayouts/slideLayout41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417.xml"/><Relationship Id="rId7" Type="http://schemas.openxmlformats.org/officeDocument/2006/relationships/slideLayout" Target="../slideLayouts/slideLayout421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6.xm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19.xml"/><Relationship Id="rId10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Relationship Id="rId14" Type="http://schemas.openxmlformats.org/officeDocument/2006/relationships/image" Target="../media/image5.jpe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60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Relationship Id="rId14" Type="http://schemas.openxmlformats.org/officeDocument/2006/relationships/image" Target="../media/image5.jpe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8.xml"/><Relationship Id="rId3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6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2.xml"/><Relationship Id="rId1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65.xml"/><Relationship Id="rId10" Type="http://schemas.openxmlformats.org/officeDocument/2006/relationships/slideLayout" Target="../slideLayouts/slideLayout470.xml"/><Relationship Id="rId4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9.xml"/><Relationship Id="rId3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76.xml"/><Relationship Id="rId10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8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9.xml"/><Relationship Id="rId12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Relationship Id="rId14" Type="http://schemas.openxmlformats.org/officeDocument/2006/relationships/image" Target="../media/image5.jpe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7.xml"/><Relationship Id="rId7" Type="http://schemas.openxmlformats.org/officeDocument/2006/relationships/slideLayout" Target="../slideLayouts/slideLayout50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6.xml"/><Relationship Id="rId1" Type="http://schemas.openxmlformats.org/officeDocument/2006/relationships/slideLayout" Target="../slideLayouts/slideLayout495.xml"/><Relationship Id="rId6" Type="http://schemas.openxmlformats.org/officeDocument/2006/relationships/slideLayout" Target="../slideLayouts/slideLayout500.xml"/><Relationship Id="rId11" Type="http://schemas.openxmlformats.org/officeDocument/2006/relationships/slideLayout" Target="../slideLayouts/slideLayout505.xml"/><Relationship Id="rId5" Type="http://schemas.openxmlformats.org/officeDocument/2006/relationships/slideLayout" Target="../slideLayouts/slideLayout499.xml"/><Relationship Id="rId10" Type="http://schemas.openxmlformats.org/officeDocument/2006/relationships/slideLayout" Target="../slideLayouts/slideLayout504.xml"/><Relationship Id="rId4" Type="http://schemas.openxmlformats.org/officeDocument/2006/relationships/slideLayout" Target="../slideLayouts/slideLayout498.xml"/><Relationship Id="rId9" Type="http://schemas.openxmlformats.org/officeDocument/2006/relationships/slideLayout" Target="../slideLayouts/slideLayout50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3.xml"/><Relationship Id="rId3" Type="http://schemas.openxmlformats.org/officeDocument/2006/relationships/slideLayout" Target="../slideLayouts/slideLayout508.xml"/><Relationship Id="rId7" Type="http://schemas.openxmlformats.org/officeDocument/2006/relationships/slideLayout" Target="../slideLayouts/slideLayout51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7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11" Type="http://schemas.openxmlformats.org/officeDocument/2006/relationships/slideLayout" Target="../slideLayouts/slideLayout516.xml"/><Relationship Id="rId5" Type="http://schemas.openxmlformats.org/officeDocument/2006/relationships/slideLayout" Target="../slideLayouts/slideLayout510.xml"/><Relationship Id="rId10" Type="http://schemas.openxmlformats.org/officeDocument/2006/relationships/slideLayout" Target="../slideLayouts/slideLayout515.xml"/><Relationship Id="rId4" Type="http://schemas.openxmlformats.org/officeDocument/2006/relationships/slideLayout" Target="../slideLayouts/slideLayout509.xml"/><Relationship Id="rId9" Type="http://schemas.openxmlformats.org/officeDocument/2006/relationships/slideLayout" Target="../slideLayouts/slideLayout51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slideLayout" Target="../slideLayouts/slideLayout528.xml"/><Relationship Id="rId2" Type="http://schemas.openxmlformats.org/officeDocument/2006/relationships/slideLayout" Target="../slideLayouts/slideLayout518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Relationship Id="rId14" Type="http://schemas.openxmlformats.org/officeDocument/2006/relationships/image" Target="../media/image5.jpe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theme" Target="../theme/theme48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4" Type="http://schemas.openxmlformats.org/officeDocument/2006/relationships/image" Target="../media/image5.jpe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9.xml"/><Relationship Id="rId3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8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43.xml"/><Relationship Id="rId1" Type="http://schemas.openxmlformats.org/officeDocument/2006/relationships/slideLayout" Target="../slideLayouts/slideLayout542.xml"/><Relationship Id="rId6" Type="http://schemas.openxmlformats.org/officeDocument/2006/relationships/slideLayout" Target="../slideLayouts/slideLayout547.xml"/><Relationship Id="rId11" Type="http://schemas.openxmlformats.org/officeDocument/2006/relationships/slideLayout" Target="../slideLayouts/slideLayout552.xml"/><Relationship Id="rId5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45.xml"/><Relationship Id="rId9" Type="http://schemas.openxmlformats.org/officeDocument/2006/relationships/slideLayout" Target="../slideLayouts/slideLayout5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559.xml"/><Relationship Id="rId12" Type="http://schemas.openxmlformats.org/officeDocument/2006/relationships/slideLayout" Target="../slideLayouts/slideLayout564.xml"/><Relationship Id="rId2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5" Type="http://schemas.openxmlformats.org/officeDocument/2006/relationships/slideLayout" Target="../slideLayouts/slideLayout557.xml"/><Relationship Id="rId10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Relationship Id="rId14" Type="http://schemas.openxmlformats.org/officeDocument/2006/relationships/image" Target="../media/image5.jpe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2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71.xml"/><Relationship Id="rId12" Type="http://schemas.openxmlformats.org/officeDocument/2006/relationships/slideLayout" Target="../slideLayouts/slideLayout576.xml"/><Relationship Id="rId2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1" Type="http://schemas.openxmlformats.org/officeDocument/2006/relationships/slideLayout" Target="../slideLayouts/slideLayout575.xml"/><Relationship Id="rId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Relationship Id="rId14" Type="http://schemas.openxmlformats.org/officeDocument/2006/relationships/image" Target="../media/image5.jpe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600.xml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7.xml"/><Relationship Id="rId3" Type="http://schemas.openxmlformats.org/officeDocument/2006/relationships/slideLayout" Target="../slideLayouts/slideLayout612.xml"/><Relationship Id="rId7" Type="http://schemas.openxmlformats.org/officeDocument/2006/relationships/slideLayout" Target="../slideLayouts/slideLayout616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11.xml"/><Relationship Id="rId1" Type="http://schemas.openxmlformats.org/officeDocument/2006/relationships/slideLayout" Target="../slideLayouts/slideLayout610.xml"/><Relationship Id="rId6" Type="http://schemas.openxmlformats.org/officeDocument/2006/relationships/slideLayout" Target="../slideLayouts/slideLayout615.xml"/><Relationship Id="rId11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14.xml"/><Relationship Id="rId10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13.xml"/><Relationship Id="rId9" Type="http://schemas.openxmlformats.org/officeDocument/2006/relationships/slideLayout" Target="../slideLayouts/slideLayout618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8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23.xml"/><Relationship Id="rId7" Type="http://schemas.openxmlformats.org/officeDocument/2006/relationships/slideLayout" Target="../slideLayouts/slideLayout627.xml"/><Relationship Id="rId12" Type="http://schemas.openxmlformats.org/officeDocument/2006/relationships/slideLayout" Target="../slideLayouts/slideLayout632.xml"/><Relationship Id="rId2" Type="http://schemas.openxmlformats.org/officeDocument/2006/relationships/slideLayout" Target="../slideLayouts/slideLayout622.xml"/><Relationship Id="rId1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6.xml"/><Relationship Id="rId11" Type="http://schemas.openxmlformats.org/officeDocument/2006/relationships/slideLayout" Target="../slideLayouts/slideLayout631.xml"/><Relationship Id="rId5" Type="http://schemas.openxmlformats.org/officeDocument/2006/relationships/slideLayout" Target="../slideLayouts/slideLayout625.xml"/><Relationship Id="rId10" Type="http://schemas.openxmlformats.org/officeDocument/2006/relationships/slideLayout" Target="../slideLayouts/slideLayout630.xml"/><Relationship Id="rId4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9.xml"/><Relationship Id="rId14" Type="http://schemas.openxmlformats.org/officeDocument/2006/relationships/image" Target="../media/image5.jpe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0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35.xml"/><Relationship Id="rId7" Type="http://schemas.openxmlformats.org/officeDocument/2006/relationships/slideLayout" Target="../slideLayouts/slideLayout639.xml"/><Relationship Id="rId12" Type="http://schemas.openxmlformats.org/officeDocument/2006/relationships/slideLayout" Target="../slideLayouts/slideLayout644.xml"/><Relationship Id="rId2" Type="http://schemas.openxmlformats.org/officeDocument/2006/relationships/slideLayout" Target="../slideLayouts/slideLayout634.xml"/><Relationship Id="rId1" Type="http://schemas.openxmlformats.org/officeDocument/2006/relationships/slideLayout" Target="../slideLayouts/slideLayout633.xml"/><Relationship Id="rId6" Type="http://schemas.openxmlformats.org/officeDocument/2006/relationships/slideLayout" Target="../slideLayouts/slideLayout638.xml"/><Relationship Id="rId11" Type="http://schemas.openxmlformats.org/officeDocument/2006/relationships/slideLayout" Target="../slideLayouts/slideLayout643.xml"/><Relationship Id="rId5" Type="http://schemas.openxmlformats.org/officeDocument/2006/relationships/slideLayout" Target="../slideLayouts/slideLayout637.xml"/><Relationship Id="rId10" Type="http://schemas.openxmlformats.org/officeDocument/2006/relationships/slideLayout" Target="../slideLayouts/slideLayout642.xml"/><Relationship Id="rId4" Type="http://schemas.openxmlformats.org/officeDocument/2006/relationships/slideLayout" Target="../slideLayouts/slideLayout636.xml"/><Relationship Id="rId9" Type="http://schemas.openxmlformats.org/officeDocument/2006/relationships/slideLayout" Target="../slideLayouts/slideLayout641.xml"/><Relationship Id="rId14" Type="http://schemas.openxmlformats.org/officeDocument/2006/relationships/image" Target="../media/image5.jpe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2.xml"/><Relationship Id="rId3" Type="http://schemas.openxmlformats.org/officeDocument/2006/relationships/slideLayout" Target="../slideLayouts/slideLayout647.xml"/><Relationship Id="rId7" Type="http://schemas.openxmlformats.org/officeDocument/2006/relationships/slideLayout" Target="../slideLayouts/slideLayout65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46.xml"/><Relationship Id="rId1" Type="http://schemas.openxmlformats.org/officeDocument/2006/relationships/slideLayout" Target="../slideLayouts/slideLayout645.xml"/><Relationship Id="rId6" Type="http://schemas.openxmlformats.org/officeDocument/2006/relationships/slideLayout" Target="../slideLayouts/slideLayout650.xml"/><Relationship Id="rId11" Type="http://schemas.openxmlformats.org/officeDocument/2006/relationships/slideLayout" Target="../slideLayouts/slideLayout655.xml"/><Relationship Id="rId5" Type="http://schemas.openxmlformats.org/officeDocument/2006/relationships/slideLayout" Target="../slideLayouts/slideLayout649.xml"/><Relationship Id="rId10" Type="http://schemas.openxmlformats.org/officeDocument/2006/relationships/slideLayout" Target="../slideLayouts/slideLayout654.xml"/><Relationship Id="rId4" Type="http://schemas.openxmlformats.org/officeDocument/2006/relationships/slideLayout" Target="../slideLayouts/slideLayout648.xml"/><Relationship Id="rId9" Type="http://schemas.openxmlformats.org/officeDocument/2006/relationships/slideLayout" Target="../slideLayouts/slideLayout65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3.xml"/><Relationship Id="rId3" Type="http://schemas.openxmlformats.org/officeDocument/2006/relationships/slideLayout" Target="../slideLayouts/slideLayout658.xml"/><Relationship Id="rId7" Type="http://schemas.openxmlformats.org/officeDocument/2006/relationships/slideLayout" Target="../slideLayouts/slideLayout66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57.xml"/><Relationship Id="rId1" Type="http://schemas.openxmlformats.org/officeDocument/2006/relationships/slideLayout" Target="../slideLayouts/slideLayout656.xml"/><Relationship Id="rId6" Type="http://schemas.openxmlformats.org/officeDocument/2006/relationships/slideLayout" Target="../slideLayouts/slideLayout661.xml"/><Relationship Id="rId11" Type="http://schemas.openxmlformats.org/officeDocument/2006/relationships/slideLayout" Target="../slideLayouts/slideLayout666.xml"/><Relationship Id="rId5" Type="http://schemas.openxmlformats.org/officeDocument/2006/relationships/slideLayout" Target="../slideLayouts/slideLayout660.xml"/><Relationship Id="rId10" Type="http://schemas.openxmlformats.org/officeDocument/2006/relationships/slideLayout" Target="../slideLayouts/slideLayout665.xml"/><Relationship Id="rId4" Type="http://schemas.openxmlformats.org/officeDocument/2006/relationships/slideLayout" Target="../slideLayouts/slideLayout659.xml"/><Relationship Id="rId9" Type="http://schemas.openxmlformats.org/officeDocument/2006/relationships/slideLayout" Target="../slideLayouts/slideLayout6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4.xml"/><Relationship Id="rId3" Type="http://schemas.openxmlformats.org/officeDocument/2006/relationships/slideLayout" Target="../slideLayouts/slideLayout669.xml"/><Relationship Id="rId7" Type="http://schemas.openxmlformats.org/officeDocument/2006/relationships/slideLayout" Target="../slideLayouts/slideLayout673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68.xml"/><Relationship Id="rId1" Type="http://schemas.openxmlformats.org/officeDocument/2006/relationships/slideLayout" Target="../slideLayouts/slideLayout667.xml"/><Relationship Id="rId6" Type="http://schemas.openxmlformats.org/officeDocument/2006/relationships/slideLayout" Target="../slideLayouts/slideLayout672.xml"/><Relationship Id="rId11" Type="http://schemas.openxmlformats.org/officeDocument/2006/relationships/slideLayout" Target="../slideLayouts/slideLayout677.xml"/><Relationship Id="rId5" Type="http://schemas.openxmlformats.org/officeDocument/2006/relationships/slideLayout" Target="../slideLayouts/slideLayout671.xml"/><Relationship Id="rId10" Type="http://schemas.openxmlformats.org/officeDocument/2006/relationships/slideLayout" Target="../slideLayouts/slideLayout676.xml"/><Relationship Id="rId4" Type="http://schemas.openxmlformats.org/officeDocument/2006/relationships/slideLayout" Target="../slideLayouts/slideLayout670.xml"/><Relationship Id="rId9" Type="http://schemas.openxmlformats.org/officeDocument/2006/relationships/slideLayout" Target="../slideLayouts/slideLayout67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5.xml"/><Relationship Id="rId3" Type="http://schemas.openxmlformats.org/officeDocument/2006/relationships/slideLayout" Target="../slideLayouts/slideLayout680.xml"/><Relationship Id="rId7" Type="http://schemas.openxmlformats.org/officeDocument/2006/relationships/slideLayout" Target="../slideLayouts/slideLayout684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79.xml"/><Relationship Id="rId1" Type="http://schemas.openxmlformats.org/officeDocument/2006/relationships/slideLayout" Target="../slideLayouts/slideLayout678.xml"/><Relationship Id="rId6" Type="http://schemas.openxmlformats.org/officeDocument/2006/relationships/slideLayout" Target="../slideLayouts/slideLayout683.xml"/><Relationship Id="rId11" Type="http://schemas.openxmlformats.org/officeDocument/2006/relationships/slideLayout" Target="../slideLayouts/slideLayout688.xml"/><Relationship Id="rId5" Type="http://schemas.openxmlformats.org/officeDocument/2006/relationships/slideLayout" Target="../slideLayouts/slideLayout682.xml"/><Relationship Id="rId10" Type="http://schemas.openxmlformats.org/officeDocument/2006/relationships/slideLayout" Target="../slideLayouts/slideLayout687.xml"/><Relationship Id="rId4" Type="http://schemas.openxmlformats.org/officeDocument/2006/relationships/slideLayout" Target="../slideLayouts/slideLayout681.xml"/><Relationship Id="rId9" Type="http://schemas.openxmlformats.org/officeDocument/2006/relationships/slideLayout" Target="../slideLayouts/slideLayout686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6.xml"/><Relationship Id="rId3" Type="http://schemas.openxmlformats.org/officeDocument/2006/relationships/slideLayout" Target="../slideLayouts/slideLayout691.xml"/><Relationship Id="rId7" Type="http://schemas.openxmlformats.org/officeDocument/2006/relationships/slideLayout" Target="../slideLayouts/slideLayout695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90.xml"/><Relationship Id="rId1" Type="http://schemas.openxmlformats.org/officeDocument/2006/relationships/slideLayout" Target="../slideLayouts/slideLayout689.xml"/><Relationship Id="rId6" Type="http://schemas.openxmlformats.org/officeDocument/2006/relationships/slideLayout" Target="../slideLayouts/slideLayout694.xml"/><Relationship Id="rId11" Type="http://schemas.openxmlformats.org/officeDocument/2006/relationships/slideLayout" Target="../slideLayouts/slideLayout699.xml"/><Relationship Id="rId5" Type="http://schemas.openxmlformats.org/officeDocument/2006/relationships/slideLayout" Target="../slideLayouts/slideLayout693.xml"/><Relationship Id="rId10" Type="http://schemas.openxmlformats.org/officeDocument/2006/relationships/slideLayout" Target="../slideLayouts/slideLayout698.xml"/><Relationship Id="rId4" Type="http://schemas.openxmlformats.org/officeDocument/2006/relationships/slideLayout" Target="../slideLayouts/slideLayout692.xml"/><Relationship Id="rId9" Type="http://schemas.openxmlformats.org/officeDocument/2006/relationships/slideLayout" Target="../slideLayouts/slideLayout697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7.xml"/><Relationship Id="rId3" Type="http://schemas.openxmlformats.org/officeDocument/2006/relationships/slideLayout" Target="../slideLayouts/slideLayout702.xml"/><Relationship Id="rId7" Type="http://schemas.openxmlformats.org/officeDocument/2006/relationships/slideLayout" Target="../slideLayouts/slideLayout706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701.xml"/><Relationship Id="rId1" Type="http://schemas.openxmlformats.org/officeDocument/2006/relationships/slideLayout" Target="../slideLayouts/slideLayout700.xml"/><Relationship Id="rId6" Type="http://schemas.openxmlformats.org/officeDocument/2006/relationships/slideLayout" Target="../slideLayouts/slideLayout705.xml"/><Relationship Id="rId11" Type="http://schemas.openxmlformats.org/officeDocument/2006/relationships/slideLayout" Target="../slideLayouts/slideLayout710.xml"/><Relationship Id="rId5" Type="http://schemas.openxmlformats.org/officeDocument/2006/relationships/slideLayout" Target="../slideLayouts/slideLayout704.xml"/><Relationship Id="rId10" Type="http://schemas.openxmlformats.org/officeDocument/2006/relationships/slideLayout" Target="../slideLayouts/slideLayout709.xml"/><Relationship Id="rId4" Type="http://schemas.openxmlformats.org/officeDocument/2006/relationships/slideLayout" Target="../slideLayouts/slideLayout703.xml"/><Relationship Id="rId9" Type="http://schemas.openxmlformats.org/officeDocument/2006/relationships/slideLayout" Target="../slideLayouts/slideLayout708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8.xml"/><Relationship Id="rId3" Type="http://schemas.openxmlformats.org/officeDocument/2006/relationships/slideLayout" Target="../slideLayouts/slideLayout713.xml"/><Relationship Id="rId7" Type="http://schemas.openxmlformats.org/officeDocument/2006/relationships/slideLayout" Target="../slideLayouts/slideLayout717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712.xml"/><Relationship Id="rId1" Type="http://schemas.openxmlformats.org/officeDocument/2006/relationships/slideLayout" Target="../slideLayouts/slideLayout711.xml"/><Relationship Id="rId6" Type="http://schemas.openxmlformats.org/officeDocument/2006/relationships/slideLayout" Target="../slideLayouts/slideLayout716.xml"/><Relationship Id="rId11" Type="http://schemas.openxmlformats.org/officeDocument/2006/relationships/slideLayout" Target="../slideLayouts/slideLayout721.xml"/><Relationship Id="rId5" Type="http://schemas.openxmlformats.org/officeDocument/2006/relationships/slideLayout" Target="../slideLayouts/slideLayout715.xml"/><Relationship Id="rId10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714.xml"/><Relationship Id="rId9" Type="http://schemas.openxmlformats.org/officeDocument/2006/relationships/slideLayout" Target="../slideLayouts/slideLayout719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9.xml"/><Relationship Id="rId3" Type="http://schemas.openxmlformats.org/officeDocument/2006/relationships/slideLayout" Target="../slideLayouts/slideLayout724.xml"/><Relationship Id="rId7" Type="http://schemas.openxmlformats.org/officeDocument/2006/relationships/slideLayout" Target="../slideLayouts/slideLayout728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23.xml"/><Relationship Id="rId1" Type="http://schemas.openxmlformats.org/officeDocument/2006/relationships/slideLayout" Target="../slideLayouts/slideLayout722.xml"/><Relationship Id="rId6" Type="http://schemas.openxmlformats.org/officeDocument/2006/relationships/slideLayout" Target="../slideLayouts/slideLayout727.xml"/><Relationship Id="rId11" Type="http://schemas.openxmlformats.org/officeDocument/2006/relationships/slideLayout" Target="../slideLayouts/slideLayout732.xml"/><Relationship Id="rId5" Type="http://schemas.openxmlformats.org/officeDocument/2006/relationships/slideLayout" Target="../slideLayouts/slideLayout726.xml"/><Relationship Id="rId10" Type="http://schemas.openxmlformats.org/officeDocument/2006/relationships/slideLayout" Target="../slideLayouts/slideLayout731.xml"/><Relationship Id="rId4" Type="http://schemas.openxmlformats.org/officeDocument/2006/relationships/slideLayout" Target="../slideLayouts/slideLayout725.xml"/><Relationship Id="rId9" Type="http://schemas.openxmlformats.org/officeDocument/2006/relationships/slideLayout" Target="../slideLayouts/slideLayout730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0.xml"/><Relationship Id="rId3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9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34.xml"/><Relationship Id="rId1" Type="http://schemas.openxmlformats.org/officeDocument/2006/relationships/slideLayout" Target="../slideLayouts/slideLayout733.xml"/><Relationship Id="rId6" Type="http://schemas.openxmlformats.org/officeDocument/2006/relationships/slideLayout" Target="../slideLayouts/slideLayout738.xml"/><Relationship Id="rId11" Type="http://schemas.openxmlformats.org/officeDocument/2006/relationships/slideLayout" Target="../slideLayouts/slideLayout743.xml"/><Relationship Id="rId5" Type="http://schemas.openxmlformats.org/officeDocument/2006/relationships/slideLayout" Target="../slideLayouts/slideLayout737.xml"/><Relationship Id="rId10" Type="http://schemas.openxmlformats.org/officeDocument/2006/relationships/slideLayout" Target="../slideLayouts/slideLayout742.xml"/><Relationship Id="rId4" Type="http://schemas.openxmlformats.org/officeDocument/2006/relationships/slideLayout" Target="../slideLayouts/slideLayout736.xml"/><Relationship Id="rId9" Type="http://schemas.openxmlformats.org/officeDocument/2006/relationships/slideLayout" Target="../slideLayouts/slideLayout741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1.xml"/><Relationship Id="rId3" Type="http://schemas.openxmlformats.org/officeDocument/2006/relationships/slideLayout" Target="../slideLayouts/slideLayout746.xml"/><Relationship Id="rId7" Type="http://schemas.openxmlformats.org/officeDocument/2006/relationships/slideLayout" Target="../slideLayouts/slideLayout750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45.xml"/><Relationship Id="rId1" Type="http://schemas.openxmlformats.org/officeDocument/2006/relationships/slideLayout" Target="../slideLayouts/slideLayout744.xml"/><Relationship Id="rId6" Type="http://schemas.openxmlformats.org/officeDocument/2006/relationships/slideLayout" Target="../slideLayouts/slideLayout749.xml"/><Relationship Id="rId11" Type="http://schemas.openxmlformats.org/officeDocument/2006/relationships/slideLayout" Target="../slideLayouts/slideLayout754.xml"/><Relationship Id="rId5" Type="http://schemas.openxmlformats.org/officeDocument/2006/relationships/slideLayout" Target="../slideLayouts/slideLayout748.xml"/><Relationship Id="rId10" Type="http://schemas.openxmlformats.org/officeDocument/2006/relationships/slideLayout" Target="../slideLayouts/slideLayout753.xml"/><Relationship Id="rId4" Type="http://schemas.openxmlformats.org/officeDocument/2006/relationships/slideLayout" Target="../slideLayouts/slideLayout747.xml"/><Relationship Id="rId9" Type="http://schemas.openxmlformats.org/officeDocument/2006/relationships/slideLayout" Target="../slideLayouts/slideLayout752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2.xml"/><Relationship Id="rId3" Type="http://schemas.openxmlformats.org/officeDocument/2006/relationships/slideLayout" Target="../slideLayouts/slideLayout757.xml"/><Relationship Id="rId7" Type="http://schemas.openxmlformats.org/officeDocument/2006/relationships/slideLayout" Target="../slideLayouts/slideLayout761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56.xml"/><Relationship Id="rId1" Type="http://schemas.openxmlformats.org/officeDocument/2006/relationships/slideLayout" Target="../slideLayouts/slideLayout755.xml"/><Relationship Id="rId6" Type="http://schemas.openxmlformats.org/officeDocument/2006/relationships/slideLayout" Target="../slideLayouts/slideLayout760.xml"/><Relationship Id="rId11" Type="http://schemas.openxmlformats.org/officeDocument/2006/relationships/slideLayout" Target="../slideLayouts/slideLayout765.xml"/><Relationship Id="rId5" Type="http://schemas.openxmlformats.org/officeDocument/2006/relationships/slideLayout" Target="../slideLayouts/slideLayout759.xml"/><Relationship Id="rId10" Type="http://schemas.openxmlformats.org/officeDocument/2006/relationships/slideLayout" Target="../slideLayouts/slideLayout764.xml"/><Relationship Id="rId4" Type="http://schemas.openxmlformats.org/officeDocument/2006/relationships/slideLayout" Target="../slideLayouts/slideLayout758.xml"/><Relationship Id="rId9" Type="http://schemas.openxmlformats.org/officeDocument/2006/relationships/slideLayout" Target="../slideLayouts/slideLayout763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3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768.xml"/><Relationship Id="rId7" Type="http://schemas.openxmlformats.org/officeDocument/2006/relationships/slideLayout" Target="../slideLayouts/slideLayout772.xml"/><Relationship Id="rId12" Type="http://schemas.openxmlformats.org/officeDocument/2006/relationships/slideLayout" Target="../slideLayouts/slideLayout777.xml"/><Relationship Id="rId2" Type="http://schemas.openxmlformats.org/officeDocument/2006/relationships/slideLayout" Target="../slideLayouts/slideLayout767.xml"/><Relationship Id="rId1" Type="http://schemas.openxmlformats.org/officeDocument/2006/relationships/slideLayout" Target="../slideLayouts/slideLayout766.xml"/><Relationship Id="rId6" Type="http://schemas.openxmlformats.org/officeDocument/2006/relationships/slideLayout" Target="../slideLayouts/slideLayout771.xml"/><Relationship Id="rId11" Type="http://schemas.openxmlformats.org/officeDocument/2006/relationships/slideLayout" Target="../slideLayouts/slideLayout776.xml"/><Relationship Id="rId5" Type="http://schemas.openxmlformats.org/officeDocument/2006/relationships/slideLayout" Target="../slideLayouts/slideLayout770.xml"/><Relationship Id="rId10" Type="http://schemas.openxmlformats.org/officeDocument/2006/relationships/slideLayout" Target="../slideLayouts/slideLayout775.xml"/><Relationship Id="rId4" Type="http://schemas.openxmlformats.org/officeDocument/2006/relationships/slideLayout" Target="../slideLayouts/slideLayout769.xml"/><Relationship Id="rId9" Type="http://schemas.openxmlformats.org/officeDocument/2006/relationships/slideLayout" Target="../slideLayouts/slideLayout77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5.xml"/><Relationship Id="rId3" Type="http://schemas.openxmlformats.org/officeDocument/2006/relationships/slideLayout" Target="../slideLayouts/slideLayout780.xml"/><Relationship Id="rId7" Type="http://schemas.openxmlformats.org/officeDocument/2006/relationships/slideLayout" Target="../slideLayouts/slideLayout784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79.xml"/><Relationship Id="rId1" Type="http://schemas.openxmlformats.org/officeDocument/2006/relationships/slideLayout" Target="../slideLayouts/slideLayout778.xml"/><Relationship Id="rId6" Type="http://schemas.openxmlformats.org/officeDocument/2006/relationships/slideLayout" Target="../slideLayouts/slideLayout783.xml"/><Relationship Id="rId11" Type="http://schemas.openxmlformats.org/officeDocument/2006/relationships/slideLayout" Target="../slideLayouts/slideLayout788.xml"/><Relationship Id="rId5" Type="http://schemas.openxmlformats.org/officeDocument/2006/relationships/slideLayout" Target="../slideLayouts/slideLayout782.xml"/><Relationship Id="rId10" Type="http://schemas.openxmlformats.org/officeDocument/2006/relationships/slideLayout" Target="../slideLayouts/slideLayout787.xml"/><Relationship Id="rId4" Type="http://schemas.openxmlformats.org/officeDocument/2006/relationships/slideLayout" Target="../slideLayouts/slideLayout781.xml"/><Relationship Id="rId9" Type="http://schemas.openxmlformats.org/officeDocument/2006/relationships/slideLayout" Target="../slideLayouts/slideLayout786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6.xml"/><Relationship Id="rId13" Type="http://schemas.openxmlformats.org/officeDocument/2006/relationships/theme" Target="../theme/theme71.xml"/><Relationship Id="rId3" Type="http://schemas.openxmlformats.org/officeDocument/2006/relationships/slideLayout" Target="../slideLayouts/slideLayout791.xml"/><Relationship Id="rId7" Type="http://schemas.openxmlformats.org/officeDocument/2006/relationships/slideLayout" Target="../slideLayouts/slideLayout795.xml"/><Relationship Id="rId12" Type="http://schemas.openxmlformats.org/officeDocument/2006/relationships/slideLayout" Target="../slideLayouts/slideLayout800.xml"/><Relationship Id="rId2" Type="http://schemas.openxmlformats.org/officeDocument/2006/relationships/slideLayout" Target="../slideLayouts/slideLayout790.xml"/><Relationship Id="rId1" Type="http://schemas.openxmlformats.org/officeDocument/2006/relationships/slideLayout" Target="../slideLayouts/slideLayout789.xml"/><Relationship Id="rId6" Type="http://schemas.openxmlformats.org/officeDocument/2006/relationships/slideLayout" Target="../slideLayouts/slideLayout794.xml"/><Relationship Id="rId11" Type="http://schemas.openxmlformats.org/officeDocument/2006/relationships/slideLayout" Target="../slideLayouts/slideLayout799.xml"/><Relationship Id="rId5" Type="http://schemas.openxmlformats.org/officeDocument/2006/relationships/slideLayout" Target="../slideLayouts/slideLayout793.xml"/><Relationship Id="rId10" Type="http://schemas.openxmlformats.org/officeDocument/2006/relationships/slideLayout" Target="../slideLayouts/slideLayout798.xml"/><Relationship Id="rId4" Type="http://schemas.openxmlformats.org/officeDocument/2006/relationships/slideLayout" Target="../slideLayouts/slideLayout792.xml"/><Relationship Id="rId9" Type="http://schemas.openxmlformats.org/officeDocument/2006/relationships/slideLayout" Target="../slideLayouts/slideLayout797.xml"/><Relationship Id="rId14" Type="http://schemas.openxmlformats.org/officeDocument/2006/relationships/image" Target="../media/image5.jpeg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8.xml"/><Relationship Id="rId3" Type="http://schemas.openxmlformats.org/officeDocument/2006/relationships/slideLayout" Target="../slideLayouts/slideLayout803.xml"/><Relationship Id="rId7" Type="http://schemas.openxmlformats.org/officeDocument/2006/relationships/slideLayout" Target="../slideLayouts/slideLayout807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802.xml"/><Relationship Id="rId1" Type="http://schemas.openxmlformats.org/officeDocument/2006/relationships/slideLayout" Target="../slideLayouts/slideLayout801.xml"/><Relationship Id="rId6" Type="http://schemas.openxmlformats.org/officeDocument/2006/relationships/slideLayout" Target="../slideLayouts/slideLayout806.xml"/><Relationship Id="rId11" Type="http://schemas.openxmlformats.org/officeDocument/2006/relationships/slideLayout" Target="../slideLayouts/slideLayout811.xml"/><Relationship Id="rId5" Type="http://schemas.openxmlformats.org/officeDocument/2006/relationships/slideLayout" Target="../slideLayouts/slideLayout805.xml"/><Relationship Id="rId10" Type="http://schemas.openxmlformats.org/officeDocument/2006/relationships/slideLayout" Target="../slideLayouts/slideLayout810.xml"/><Relationship Id="rId4" Type="http://schemas.openxmlformats.org/officeDocument/2006/relationships/slideLayout" Target="../slideLayouts/slideLayout804.xml"/><Relationship Id="rId9" Type="http://schemas.openxmlformats.org/officeDocument/2006/relationships/slideLayout" Target="../slideLayouts/slideLayout809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9.xml"/><Relationship Id="rId13" Type="http://schemas.openxmlformats.org/officeDocument/2006/relationships/slideLayout" Target="../slideLayouts/slideLayout824.xml"/><Relationship Id="rId3" Type="http://schemas.openxmlformats.org/officeDocument/2006/relationships/slideLayout" Target="../slideLayouts/slideLayout814.xml"/><Relationship Id="rId7" Type="http://schemas.openxmlformats.org/officeDocument/2006/relationships/slideLayout" Target="../slideLayouts/slideLayout818.xml"/><Relationship Id="rId12" Type="http://schemas.openxmlformats.org/officeDocument/2006/relationships/slideLayout" Target="../slideLayouts/slideLayout823.xml"/><Relationship Id="rId2" Type="http://schemas.openxmlformats.org/officeDocument/2006/relationships/slideLayout" Target="../slideLayouts/slideLayout813.xml"/><Relationship Id="rId1" Type="http://schemas.openxmlformats.org/officeDocument/2006/relationships/slideLayout" Target="../slideLayouts/slideLayout812.xml"/><Relationship Id="rId6" Type="http://schemas.openxmlformats.org/officeDocument/2006/relationships/slideLayout" Target="../slideLayouts/slideLayout817.xml"/><Relationship Id="rId11" Type="http://schemas.openxmlformats.org/officeDocument/2006/relationships/slideLayout" Target="../slideLayouts/slideLayout822.xml"/><Relationship Id="rId5" Type="http://schemas.openxmlformats.org/officeDocument/2006/relationships/slideLayout" Target="../slideLayouts/slideLayout8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821.xml"/><Relationship Id="rId4" Type="http://schemas.openxmlformats.org/officeDocument/2006/relationships/slideLayout" Target="../slideLayouts/slideLayout815.xml"/><Relationship Id="rId9" Type="http://schemas.openxmlformats.org/officeDocument/2006/relationships/slideLayout" Target="../slideLayouts/slideLayout820.xml"/><Relationship Id="rId14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2.xml"/><Relationship Id="rId3" Type="http://schemas.openxmlformats.org/officeDocument/2006/relationships/slideLayout" Target="../slideLayouts/slideLayout827.xml"/><Relationship Id="rId7" Type="http://schemas.openxmlformats.org/officeDocument/2006/relationships/slideLayout" Target="../slideLayouts/slideLayout831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26.xml"/><Relationship Id="rId1" Type="http://schemas.openxmlformats.org/officeDocument/2006/relationships/slideLayout" Target="../slideLayouts/slideLayout825.xml"/><Relationship Id="rId6" Type="http://schemas.openxmlformats.org/officeDocument/2006/relationships/slideLayout" Target="../slideLayouts/slideLayout830.xml"/><Relationship Id="rId11" Type="http://schemas.openxmlformats.org/officeDocument/2006/relationships/slideLayout" Target="../slideLayouts/slideLayout835.xml"/><Relationship Id="rId5" Type="http://schemas.openxmlformats.org/officeDocument/2006/relationships/slideLayout" Target="../slideLayouts/slideLayout829.xml"/><Relationship Id="rId10" Type="http://schemas.openxmlformats.org/officeDocument/2006/relationships/slideLayout" Target="../slideLayouts/slideLayout834.xml"/><Relationship Id="rId4" Type="http://schemas.openxmlformats.org/officeDocument/2006/relationships/slideLayout" Target="../slideLayouts/slideLayout828.xml"/><Relationship Id="rId9" Type="http://schemas.openxmlformats.org/officeDocument/2006/relationships/slideLayout" Target="../slideLayouts/slideLayout833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3.xml"/><Relationship Id="rId3" Type="http://schemas.openxmlformats.org/officeDocument/2006/relationships/slideLayout" Target="../slideLayouts/slideLayout838.xml"/><Relationship Id="rId7" Type="http://schemas.openxmlformats.org/officeDocument/2006/relationships/slideLayout" Target="../slideLayouts/slideLayout842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37.xml"/><Relationship Id="rId1" Type="http://schemas.openxmlformats.org/officeDocument/2006/relationships/slideLayout" Target="../slideLayouts/slideLayout836.xml"/><Relationship Id="rId6" Type="http://schemas.openxmlformats.org/officeDocument/2006/relationships/slideLayout" Target="../slideLayouts/slideLayout841.xml"/><Relationship Id="rId11" Type="http://schemas.openxmlformats.org/officeDocument/2006/relationships/slideLayout" Target="../slideLayouts/slideLayout846.xml"/><Relationship Id="rId5" Type="http://schemas.openxmlformats.org/officeDocument/2006/relationships/slideLayout" Target="../slideLayouts/slideLayout840.xml"/><Relationship Id="rId10" Type="http://schemas.openxmlformats.org/officeDocument/2006/relationships/slideLayout" Target="../slideLayouts/slideLayout845.xml"/><Relationship Id="rId4" Type="http://schemas.openxmlformats.org/officeDocument/2006/relationships/slideLayout" Target="../slideLayouts/slideLayout839.xml"/><Relationship Id="rId9" Type="http://schemas.openxmlformats.org/officeDocument/2006/relationships/slideLayout" Target="../slideLayouts/slideLayout844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4.xml"/><Relationship Id="rId3" Type="http://schemas.openxmlformats.org/officeDocument/2006/relationships/slideLayout" Target="../slideLayouts/slideLayout849.xml"/><Relationship Id="rId7" Type="http://schemas.openxmlformats.org/officeDocument/2006/relationships/slideLayout" Target="../slideLayouts/slideLayout853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48.xml"/><Relationship Id="rId1" Type="http://schemas.openxmlformats.org/officeDocument/2006/relationships/slideLayout" Target="../slideLayouts/slideLayout847.xml"/><Relationship Id="rId6" Type="http://schemas.openxmlformats.org/officeDocument/2006/relationships/slideLayout" Target="../slideLayouts/slideLayout852.xml"/><Relationship Id="rId11" Type="http://schemas.openxmlformats.org/officeDocument/2006/relationships/slideLayout" Target="../slideLayouts/slideLayout857.xml"/><Relationship Id="rId5" Type="http://schemas.openxmlformats.org/officeDocument/2006/relationships/slideLayout" Target="../slideLayouts/slideLayout851.xml"/><Relationship Id="rId10" Type="http://schemas.openxmlformats.org/officeDocument/2006/relationships/slideLayout" Target="../slideLayouts/slideLayout856.xml"/><Relationship Id="rId4" Type="http://schemas.openxmlformats.org/officeDocument/2006/relationships/slideLayout" Target="../slideLayouts/slideLayout850.xml"/><Relationship Id="rId9" Type="http://schemas.openxmlformats.org/officeDocument/2006/relationships/slideLayout" Target="../slideLayouts/slideLayout855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7.xml"/><Relationship Id="rId2" Type="http://schemas.openxmlformats.org/officeDocument/2006/relationships/slideLayout" Target="../slideLayouts/slideLayout859.xml"/><Relationship Id="rId1" Type="http://schemas.openxmlformats.org/officeDocument/2006/relationships/slideLayout" Target="../slideLayouts/slideLayout858.xml"/><Relationship Id="rId4" Type="http://schemas.openxmlformats.org/officeDocument/2006/relationships/image" Target="../media/image5.jpeg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theme" Target="../theme/theme78.xml"/><Relationship Id="rId2" Type="http://schemas.openxmlformats.org/officeDocument/2006/relationships/slideLayout" Target="../slideLayouts/slideLayout861.xml"/><Relationship Id="rId1" Type="http://schemas.openxmlformats.org/officeDocument/2006/relationships/slideLayout" Target="../slideLayouts/slideLayout860.xml"/><Relationship Id="rId4" Type="http://schemas.openxmlformats.org/officeDocument/2006/relationships/image" Target="../media/image5.jpeg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9.xml"/><Relationship Id="rId3" Type="http://schemas.openxmlformats.org/officeDocument/2006/relationships/slideLayout" Target="../slideLayouts/slideLayout864.xml"/><Relationship Id="rId7" Type="http://schemas.openxmlformats.org/officeDocument/2006/relationships/slideLayout" Target="../slideLayouts/slideLayout868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3.xml"/><Relationship Id="rId1" Type="http://schemas.openxmlformats.org/officeDocument/2006/relationships/slideLayout" Target="../slideLayouts/slideLayout862.xml"/><Relationship Id="rId6" Type="http://schemas.openxmlformats.org/officeDocument/2006/relationships/slideLayout" Target="../slideLayouts/slideLayout867.xml"/><Relationship Id="rId11" Type="http://schemas.openxmlformats.org/officeDocument/2006/relationships/slideLayout" Target="../slideLayouts/slideLayout872.xml"/><Relationship Id="rId5" Type="http://schemas.openxmlformats.org/officeDocument/2006/relationships/slideLayout" Target="../slideLayouts/slideLayout866.xml"/><Relationship Id="rId10" Type="http://schemas.openxmlformats.org/officeDocument/2006/relationships/slideLayout" Target="../slideLayouts/slideLayout871.xml"/><Relationship Id="rId4" Type="http://schemas.openxmlformats.org/officeDocument/2006/relationships/slideLayout" Target="../slideLayouts/slideLayout865.xml"/><Relationship Id="rId9" Type="http://schemas.openxmlformats.org/officeDocument/2006/relationships/slideLayout" Target="../slideLayouts/slideLayout8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0.xml"/><Relationship Id="rId13" Type="http://schemas.openxmlformats.org/officeDocument/2006/relationships/slideLayout" Target="../slideLayouts/slideLayout885.xml"/><Relationship Id="rId3" Type="http://schemas.openxmlformats.org/officeDocument/2006/relationships/slideLayout" Target="../slideLayouts/slideLayout875.xml"/><Relationship Id="rId7" Type="http://schemas.openxmlformats.org/officeDocument/2006/relationships/slideLayout" Target="../slideLayouts/slideLayout879.xml"/><Relationship Id="rId12" Type="http://schemas.openxmlformats.org/officeDocument/2006/relationships/slideLayout" Target="../slideLayouts/slideLayout884.xml"/><Relationship Id="rId2" Type="http://schemas.openxmlformats.org/officeDocument/2006/relationships/slideLayout" Target="../slideLayouts/slideLayout87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873.xml"/><Relationship Id="rId6" Type="http://schemas.openxmlformats.org/officeDocument/2006/relationships/slideLayout" Target="../slideLayouts/slideLayout878.xml"/><Relationship Id="rId11" Type="http://schemas.openxmlformats.org/officeDocument/2006/relationships/slideLayout" Target="../slideLayouts/slideLayout883.xml"/><Relationship Id="rId5" Type="http://schemas.openxmlformats.org/officeDocument/2006/relationships/slideLayout" Target="../slideLayouts/slideLayout877.xml"/><Relationship Id="rId15" Type="http://schemas.openxmlformats.org/officeDocument/2006/relationships/theme" Target="../theme/theme80.xml"/><Relationship Id="rId10" Type="http://schemas.openxmlformats.org/officeDocument/2006/relationships/slideLayout" Target="../slideLayouts/slideLayout882.xml"/><Relationship Id="rId4" Type="http://schemas.openxmlformats.org/officeDocument/2006/relationships/slideLayout" Target="../slideLayouts/slideLayout876.xml"/><Relationship Id="rId9" Type="http://schemas.openxmlformats.org/officeDocument/2006/relationships/slideLayout" Target="../slideLayouts/slideLayout881.xml"/><Relationship Id="rId14" Type="http://schemas.openxmlformats.org/officeDocument/2006/relationships/slideLayout" Target="../slideLayouts/slideLayout886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4.xml"/><Relationship Id="rId3" Type="http://schemas.openxmlformats.org/officeDocument/2006/relationships/slideLayout" Target="../slideLayouts/slideLayout889.xml"/><Relationship Id="rId7" Type="http://schemas.openxmlformats.org/officeDocument/2006/relationships/slideLayout" Target="../slideLayouts/slideLayout893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8.xml"/><Relationship Id="rId1" Type="http://schemas.openxmlformats.org/officeDocument/2006/relationships/slideLayout" Target="../slideLayouts/slideLayout887.xml"/><Relationship Id="rId6" Type="http://schemas.openxmlformats.org/officeDocument/2006/relationships/slideLayout" Target="../slideLayouts/slideLayout892.xml"/><Relationship Id="rId11" Type="http://schemas.openxmlformats.org/officeDocument/2006/relationships/slideLayout" Target="../slideLayouts/slideLayout897.xml"/><Relationship Id="rId5" Type="http://schemas.openxmlformats.org/officeDocument/2006/relationships/slideLayout" Target="../slideLayouts/slideLayout891.xml"/><Relationship Id="rId10" Type="http://schemas.openxmlformats.org/officeDocument/2006/relationships/slideLayout" Target="../slideLayouts/slideLayout896.xml"/><Relationship Id="rId4" Type="http://schemas.openxmlformats.org/officeDocument/2006/relationships/slideLayout" Target="../slideLayouts/slideLayout890.xml"/><Relationship Id="rId9" Type="http://schemas.openxmlformats.org/officeDocument/2006/relationships/slideLayout" Target="../slideLayouts/slideLayout895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5.xml"/><Relationship Id="rId13" Type="http://schemas.openxmlformats.org/officeDocument/2006/relationships/slideLayout" Target="../slideLayouts/slideLayout910.xml"/><Relationship Id="rId3" Type="http://schemas.openxmlformats.org/officeDocument/2006/relationships/slideLayout" Target="../slideLayouts/slideLayout900.xml"/><Relationship Id="rId7" Type="http://schemas.openxmlformats.org/officeDocument/2006/relationships/slideLayout" Target="../slideLayouts/slideLayout904.xml"/><Relationship Id="rId12" Type="http://schemas.openxmlformats.org/officeDocument/2006/relationships/slideLayout" Target="../slideLayouts/slideLayout909.xml"/><Relationship Id="rId2" Type="http://schemas.openxmlformats.org/officeDocument/2006/relationships/slideLayout" Target="../slideLayouts/slideLayout899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898.xml"/><Relationship Id="rId6" Type="http://schemas.openxmlformats.org/officeDocument/2006/relationships/slideLayout" Target="../slideLayouts/slideLayout903.xml"/><Relationship Id="rId11" Type="http://schemas.openxmlformats.org/officeDocument/2006/relationships/slideLayout" Target="../slideLayouts/slideLayout908.xml"/><Relationship Id="rId5" Type="http://schemas.openxmlformats.org/officeDocument/2006/relationships/slideLayout" Target="../slideLayouts/slideLayout902.xml"/><Relationship Id="rId15" Type="http://schemas.openxmlformats.org/officeDocument/2006/relationships/theme" Target="../theme/theme82.xml"/><Relationship Id="rId10" Type="http://schemas.openxmlformats.org/officeDocument/2006/relationships/slideLayout" Target="../slideLayouts/slideLayout907.xml"/><Relationship Id="rId4" Type="http://schemas.openxmlformats.org/officeDocument/2006/relationships/slideLayout" Target="../slideLayouts/slideLayout901.xml"/><Relationship Id="rId9" Type="http://schemas.openxmlformats.org/officeDocument/2006/relationships/slideLayout" Target="../slideLayouts/slideLayout906.xml"/><Relationship Id="rId14" Type="http://schemas.openxmlformats.org/officeDocument/2006/relationships/slideLayout" Target="../slideLayouts/slideLayout911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9.xml"/><Relationship Id="rId13" Type="http://schemas.openxmlformats.org/officeDocument/2006/relationships/slideLayout" Target="../slideLayouts/slideLayout924.xml"/><Relationship Id="rId3" Type="http://schemas.openxmlformats.org/officeDocument/2006/relationships/slideLayout" Target="../slideLayouts/slideLayout914.xml"/><Relationship Id="rId7" Type="http://schemas.openxmlformats.org/officeDocument/2006/relationships/slideLayout" Target="../slideLayouts/slideLayout918.xml"/><Relationship Id="rId12" Type="http://schemas.openxmlformats.org/officeDocument/2006/relationships/slideLayout" Target="../slideLayouts/slideLayout923.xml"/><Relationship Id="rId2" Type="http://schemas.openxmlformats.org/officeDocument/2006/relationships/slideLayout" Target="../slideLayouts/slideLayout91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912.xml"/><Relationship Id="rId6" Type="http://schemas.openxmlformats.org/officeDocument/2006/relationships/slideLayout" Target="../slideLayouts/slideLayout917.xml"/><Relationship Id="rId11" Type="http://schemas.openxmlformats.org/officeDocument/2006/relationships/slideLayout" Target="../slideLayouts/slideLayout922.xml"/><Relationship Id="rId5" Type="http://schemas.openxmlformats.org/officeDocument/2006/relationships/slideLayout" Target="../slideLayouts/slideLayout916.xml"/><Relationship Id="rId15" Type="http://schemas.openxmlformats.org/officeDocument/2006/relationships/theme" Target="../theme/theme83.xml"/><Relationship Id="rId10" Type="http://schemas.openxmlformats.org/officeDocument/2006/relationships/slideLayout" Target="../slideLayouts/slideLayout921.xml"/><Relationship Id="rId4" Type="http://schemas.openxmlformats.org/officeDocument/2006/relationships/slideLayout" Target="../slideLayouts/slideLayout915.xml"/><Relationship Id="rId9" Type="http://schemas.openxmlformats.org/officeDocument/2006/relationships/slideLayout" Target="../slideLayouts/slideLayout920.xml"/><Relationship Id="rId14" Type="http://schemas.openxmlformats.org/officeDocument/2006/relationships/slideLayout" Target="../slideLayouts/slideLayout925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3.xml"/><Relationship Id="rId3" Type="http://schemas.openxmlformats.org/officeDocument/2006/relationships/slideLayout" Target="../slideLayouts/slideLayout928.xml"/><Relationship Id="rId7" Type="http://schemas.openxmlformats.org/officeDocument/2006/relationships/slideLayout" Target="../slideLayouts/slideLayout932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27.xml"/><Relationship Id="rId1" Type="http://schemas.openxmlformats.org/officeDocument/2006/relationships/slideLayout" Target="../slideLayouts/slideLayout926.xml"/><Relationship Id="rId6" Type="http://schemas.openxmlformats.org/officeDocument/2006/relationships/slideLayout" Target="../slideLayouts/slideLayout931.xml"/><Relationship Id="rId11" Type="http://schemas.openxmlformats.org/officeDocument/2006/relationships/slideLayout" Target="../slideLayouts/slideLayout936.xml"/><Relationship Id="rId5" Type="http://schemas.openxmlformats.org/officeDocument/2006/relationships/slideLayout" Target="../slideLayouts/slideLayout930.xml"/><Relationship Id="rId10" Type="http://schemas.openxmlformats.org/officeDocument/2006/relationships/slideLayout" Target="../slideLayouts/slideLayout935.xml"/><Relationship Id="rId4" Type="http://schemas.openxmlformats.org/officeDocument/2006/relationships/slideLayout" Target="../slideLayouts/slideLayout929.xml"/><Relationship Id="rId9" Type="http://schemas.openxmlformats.org/officeDocument/2006/relationships/slideLayout" Target="../slideLayouts/slideLayout934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39.xml"/><Relationship Id="rId7" Type="http://schemas.openxmlformats.org/officeDocument/2006/relationships/slideLayout" Target="../slideLayouts/slideLayout943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38.xml"/><Relationship Id="rId1" Type="http://schemas.openxmlformats.org/officeDocument/2006/relationships/slideLayout" Target="../slideLayouts/slideLayout937.xml"/><Relationship Id="rId6" Type="http://schemas.openxmlformats.org/officeDocument/2006/relationships/slideLayout" Target="../slideLayouts/slideLayout942.xml"/><Relationship Id="rId11" Type="http://schemas.openxmlformats.org/officeDocument/2006/relationships/slideLayout" Target="../slideLayouts/slideLayout947.xml"/><Relationship Id="rId5" Type="http://schemas.openxmlformats.org/officeDocument/2006/relationships/slideLayout" Target="../slideLayouts/slideLayout941.xml"/><Relationship Id="rId10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0.xml"/><Relationship Id="rId9" Type="http://schemas.openxmlformats.org/officeDocument/2006/relationships/slideLayout" Target="../slideLayouts/slideLayout945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5.xml"/><Relationship Id="rId3" Type="http://schemas.openxmlformats.org/officeDocument/2006/relationships/slideLayout" Target="../slideLayouts/slideLayout950.xml"/><Relationship Id="rId7" Type="http://schemas.openxmlformats.org/officeDocument/2006/relationships/slideLayout" Target="../slideLayouts/slideLayout954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49.xml"/><Relationship Id="rId1" Type="http://schemas.openxmlformats.org/officeDocument/2006/relationships/slideLayout" Target="../slideLayouts/slideLayout948.xml"/><Relationship Id="rId6" Type="http://schemas.openxmlformats.org/officeDocument/2006/relationships/slideLayout" Target="../slideLayouts/slideLayout953.xml"/><Relationship Id="rId11" Type="http://schemas.openxmlformats.org/officeDocument/2006/relationships/slideLayout" Target="../slideLayouts/slideLayout958.xml"/><Relationship Id="rId5" Type="http://schemas.openxmlformats.org/officeDocument/2006/relationships/slideLayout" Target="../slideLayouts/slideLayout952.xml"/><Relationship Id="rId10" Type="http://schemas.openxmlformats.org/officeDocument/2006/relationships/slideLayout" Target="../slideLayouts/slideLayout957.xml"/><Relationship Id="rId4" Type="http://schemas.openxmlformats.org/officeDocument/2006/relationships/slideLayout" Target="../slideLayouts/slideLayout951.xml"/><Relationship Id="rId9" Type="http://schemas.openxmlformats.org/officeDocument/2006/relationships/slideLayout" Target="../slideLayouts/slideLayout956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6.xml"/><Relationship Id="rId3" Type="http://schemas.openxmlformats.org/officeDocument/2006/relationships/slideLayout" Target="../slideLayouts/slideLayout961.xml"/><Relationship Id="rId7" Type="http://schemas.openxmlformats.org/officeDocument/2006/relationships/slideLayout" Target="../slideLayouts/slideLayout965.xml"/><Relationship Id="rId2" Type="http://schemas.openxmlformats.org/officeDocument/2006/relationships/slideLayout" Target="../slideLayouts/slideLayout960.xml"/><Relationship Id="rId1" Type="http://schemas.openxmlformats.org/officeDocument/2006/relationships/slideLayout" Target="../slideLayouts/slideLayout959.xml"/><Relationship Id="rId6" Type="http://schemas.openxmlformats.org/officeDocument/2006/relationships/slideLayout" Target="../slideLayouts/slideLayout964.xml"/><Relationship Id="rId5" Type="http://schemas.openxmlformats.org/officeDocument/2006/relationships/slideLayout" Target="../slideLayouts/slideLayout963.xml"/><Relationship Id="rId4" Type="http://schemas.openxmlformats.org/officeDocument/2006/relationships/slideLayout" Target="../slideLayouts/slideLayout962.xml"/><Relationship Id="rId9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4.xml"/><Relationship Id="rId3" Type="http://schemas.openxmlformats.org/officeDocument/2006/relationships/slideLayout" Target="../slideLayouts/slideLayout969.xml"/><Relationship Id="rId7" Type="http://schemas.openxmlformats.org/officeDocument/2006/relationships/slideLayout" Target="../slideLayouts/slideLayout973.xml"/><Relationship Id="rId2" Type="http://schemas.openxmlformats.org/officeDocument/2006/relationships/slideLayout" Target="../slideLayouts/slideLayout968.xml"/><Relationship Id="rId1" Type="http://schemas.openxmlformats.org/officeDocument/2006/relationships/slideLayout" Target="../slideLayouts/slideLayout967.xml"/><Relationship Id="rId6" Type="http://schemas.openxmlformats.org/officeDocument/2006/relationships/slideLayout" Target="../slideLayouts/slideLayout972.xml"/><Relationship Id="rId11" Type="http://schemas.openxmlformats.org/officeDocument/2006/relationships/theme" Target="../theme/theme88.xml"/><Relationship Id="rId5" Type="http://schemas.openxmlformats.org/officeDocument/2006/relationships/slideLayout" Target="../slideLayouts/slideLayout971.xml"/><Relationship Id="rId10" Type="http://schemas.openxmlformats.org/officeDocument/2006/relationships/slideLayout" Target="../slideLayouts/slideLayout976.xml"/><Relationship Id="rId4" Type="http://schemas.openxmlformats.org/officeDocument/2006/relationships/slideLayout" Target="../slideLayouts/slideLayout970.xml"/><Relationship Id="rId9" Type="http://schemas.openxmlformats.org/officeDocument/2006/relationships/slideLayout" Target="../slideLayouts/slideLayout975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4.xml"/><Relationship Id="rId13" Type="http://schemas.openxmlformats.org/officeDocument/2006/relationships/theme" Target="../theme/theme89.xml"/><Relationship Id="rId3" Type="http://schemas.openxmlformats.org/officeDocument/2006/relationships/slideLayout" Target="../slideLayouts/slideLayout979.xml"/><Relationship Id="rId7" Type="http://schemas.openxmlformats.org/officeDocument/2006/relationships/slideLayout" Target="../slideLayouts/slideLayout983.xml"/><Relationship Id="rId12" Type="http://schemas.openxmlformats.org/officeDocument/2006/relationships/slideLayout" Target="../slideLayouts/slideLayout988.xml"/><Relationship Id="rId2" Type="http://schemas.openxmlformats.org/officeDocument/2006/relationships/slideLayout" Target="../slideLayouts/slideLayout978.xml"/><Relationship Id="rId1" Type="http://schemas.openxmlformats.org/officeDocument/2006/relationships/slideLayout" Target="../slideLayouts/slideLayout977.xml"/><Relationship Id="rId6" Type="http://schemas.openxmlformats.org/officeDocument/2006/relationships/slideLayout" Target="../slideLayouts/slideLayout982.xml"/><Relationship Id="rId11" Type="http://schemas.openxmlformats.org/officeDocument/2006/relationships/slideLayout" Target="../slideLayouts/slideLayout987.xml"/><Relationship Id="rId5" Type="http://schemas.openxmlformats.org/officeDocument/2006/relationships/slideLayout" Target="../slideLayouts/slideLayout981.xml"/><Relationship Id="rId10" Type="http://schemas.openxmlformats.org/officeDocument/2006/relationships/slideLayout" Target="../slideLayouts/slideLayout986.xml"/><Relationship Id="rId4" Type="http://schemas.openxmlformats.org/officeDocument/2006/relationships/slideLayout" Target="../slideLayouts/slideLayout980.xml"/><Relationship Id="rId9" Type="http://schemas.openxmlformats.org/officeDocument/2006/relationships/slideLayout" Target="../slideLayouts/slideLayout9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6.xml"/><Relationship Id="rId3" Type="http://schemas.openxmlformats.org/officeDocument/2006/relationships/slideLayout" Target="../slideLayouts/slideLayout991.xml"/><Relationship Id="rId7" Type="http://schemas.openxmlformats.org/officeDocument/2006/relationships/slideLayout" Target="../slideLayouts/slideLayout995.xml"/><Relationship Id="rId2" Type="http://schemas.openxmlformats.org/officeDocument/2006/relationships/slideLayout" Target="../slideLayouts/slideLayout990.xml"/><Relationship Id="rId1" Type="http://schemas.openxmlformats.org/officeDocument/2006/relationships/slideLayout" Target="../slideLayouts/slideLayout989.xml"/><Relationship Id="rId6" Type="http://schemas.openxmlformats.org/officeDocument/2006/relationships/slideLayout" Target="../slideLayouts/slideLayout994.xml"/><Relationship Id="rId5" Type="http://schemas.openxmlformats.org/officeDocument/2006/relationships/slideLayout" Target="../slideLayouts/slideLayout993.xml"/><Relationship Id="rId10" Type="http://schemas.openxmlformats.org/officeDocument/2006/relationships/theme" Target="../theme/theme90.xml"/><Relationship Id="rId4" Type="http://schemas.openxmlformats.org/officeDocument/2006/relationships/slideLayout" Target="../slideLayouts/slideLayout992.xml"/><Relationship Id="rId9" Type="http://schemas.openxmlformats.org/officeDocument/2006/relationships/slideLayout" Target="../slideLayouts/slideLayout997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00.xml"/><Relationship Id="rId7" Type="http://schemas.openxmlformats.org/officeDocument/2006/relationships/slideLayout" Target="../slideLayouts/slideLayout1004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99.xml"/><Relationship Id="rId1" Type="http://schemas.openxmlformats.org/officeDocument/2006/relationships/slideLayout" Target="../slideLayouts/slideLayout998.xml"/><Relationship Id="rId6" Type="http://schemas.openxmlformats.org/officeDocument/2006/relationships/slideLayout" Target="../slideLayouts/slideLayout1003.xml"/><Relationship Id="rId11" Type="http://schemas.openxmlformats.org/officeDocument/2006/relationships/slideLayout" Target="../slideLayouts/slideLayout1008.xml"/><Relationship Id="rId5" Type="http://schemas.openxmlformats.org/officeDocument/2006/relationships/slideLayout" Target="../slideLayouts/slideLayout1002.xml"/><Relationship Id="rId10" Type="http://schemas.openxmlformats.org/officeDocument/2006/relationships/slideLayout" Target="../slideLayouts/slideLayout1007.xml"/><Relationship Id="rId4" Type="http://schemas.openxmlformats.org/officeDocument/2006/relationships/slideLayout" Target="../slideLayouts/slideLayout1001.xml"/><Relationship Id="rId9" Type="http://schemas.openxmlformats.org/officeDocument/2006/relationships/slideLayout" Target="../slideLayouts/slideLayout1006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6.xml"/><Relationship Id="rId13" Type="http://schemas.openxmlformats.org/officeDocument/2006/relationships/theme" Target="../theme/theme92.xml"/><Relationship Id="rId3" Type="http://schemas.openxmlformats.org/officeDocument/2006/relationships/slideLayout" Target="../slideLayouts/slideLayout1011.xml"/><Relationship Id="rId7" Type="http://schemas.openxmlformats.org/officeDocument/2006/relationships/slideLayout" Target="../slideLayouts/slideLayout1015.xml"/><Relationship Id="rId12" Type="http://schemas.openxmlformats.org/officeDocument/2006/relationships/slideLayout" Target="../slideLayouts/slideLayout1020.xml"/><Relationship Id="rId2" Type="http://schemas.openxmlformats.org/officeDocument/2006/relationships/slideLayout" Target="../slideLayouts/slideLayout1010.xml"/><Relationship Id="rId1" Type="http://schemas.openxmlformats.org/officeDocument/2006/relationships/slideLayout" Target="../slideLayouts/slideLayout1009.xml"/><Relationship Id="rId6" Type="http://schemas.openxmlformats.org/officeDocument/2006/relationships/slideLayout" Target="../slideLayouts/slideLayout1014.xml"/><Relationship Id="rId11" Type="http://schemas.openxmlformats.org/officeDocument/2006/relationships/slideLayout" Target="../slideLayouts/slideLayout1019.xml"/><Relationship Id="rId5" Type="http://schemas.openxmlformats.org/officeDocument/2006/relationships/slideLayout" Target="../slideLayouts/slideLayout1013.xml"/><Relationship Id="rId10" Type="http://schemas.openxmlformats.org/officeDocument/2006/relationships/slideLayout" Target="../slideLayouts/slideLayout1018.xml"/><Relationship Id="rId4" Type="http://schemas.openxmlformats.org/officeDocument/2006/relationships/slideLayout" Target="../slideLayouts/slideLayout1012.xml"/><Relationship Id="rId9" Type="http://schemas.openxmlformats.org/officeDocument/2006/relationships/slideLayout" Target="../slideLayouts/slideLayout1017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8.xml"/><Relationship Id="rId3" Type="http://schemas.openxmlformats.org/officeDocument/2006/relationships/slideLayout" Target="../slideLayouts/slideLayout1023.xml"/><Relationship Id="rId7" Type="http://schemas.openxmlformats.org/officeDocument/2006/relationships/slideLayout" Target="../slideLayouts/slideLayout1027.xml"/><Relationship Id="rId2" Type="http://schemas.openxmlformats.org/officeDocument/2006/relationships/slideLayout" Target="../slideLayouts/slideLayout1022.xml"/><Relationship Id="rId1" Type="http://schemas.openxmlformats.org/officeDocument/2006/relationships/slideLayout" Target="../slideLayouts/slideLayout1021.xml"/><Relationship Id="rId6" Type="http://schemas.openxmlformats.org/officeDocument/2006/relationships/slideLayout" Target="../slideLayouts/slideLayout1026.xml"/><Relationship Id="rId5" Type="http://schemas.openxmlformats.org/officeDocument/2006/relationships/slideLayout" Target="../slideLayouts/slideLayout1025.xml"/><Relationship Id="rId10" Type="http://schemas.openxmlformats.org/officeDocument/2006/relationships/theme" Target="../theme/theme93.xml"/><Relationship Id="rId4" Type="http://schemas.openxmlformats.org/officeDocument/2006/relationships/slideLayout" Target="../slideLayouts/slideLayout1024.xml"/><Relationship Id="rId9" Type="http://schemas.openxmlformats.org/officeDocument/2006/relationships/slideLayout" Target="../slideLayouts/slideLayout1029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7.xml"/><Relationship Id="rId3" Type="http://schemas.openxmlformats.org/officeDocument/2006/relationships/slideLayout" Target="../slideLayouts/slideLayout1032.xml"/><Relationship Id="rId7" Type="http://schemas.openxmlformats.org/officeDocument/2006/relationships/slideLayout" Target="../slideLayouts/slideLayout1036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31.xml"/><Relationship Id="rId1" Type="http://schemas.openxmlformats.org/officeDocument/2006/relationships/slideLayout" Target="../slideLayouts/slideLayout1030.xml"/><Relationship Id="rId6" Type="http://schemas.openxmlformats.org/officeDocument/2006/relationships/slideLayout" Target="../slideLayouts/slideLayout1035.xml"/><Relationship Id="rId11" Type="http://schemas.openxmlformats.org/officeDocument/2006/relationships/slideLayout" Target="../slideLayouts/slideLayout1040.xml"/><Relationship Id="rId5" Type="http://schemas.openxmlformats.org/officeDocument/2006/relationships/slideLayout" Target="../slideLayouts/slideLayout1034.xml"/><Relationship Id="rId10" Type="http://schemas.openxmlformats.org/officeDocument/2006/relationships/slideLayout" Target="../slideLayouts/slideLayout1039.xml"/><Relationship Id="rId4" Type="http://schemas.openxmlformats.org/officeDocument/2006/relationships/slideLayout" Target="../slideLayouts/slideLayout1033.xml"/><Relationship Id="rId9" Type="http://schemas.openxmlformats.org/officeDocument/2006/relationships/slideLayout" Target="../slideLayouts/slideLayout1038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8.xml"/><Relationship Id="rId13" Type="http://schemas.openxmlformats.org/officeDocument/2006/relationships/slideLayout" Target="../slideLayouts/slideLayout1053.xml"/><Relationship Id="rId3" Type="http://schemas.openxmlformats.org/officeDocument/2006/relationships/slideLayout" Target="../slideLayouts/slideLayout1043.xml"/><Relationship Id="rId7" Type="http://schemas.openxmlformats.org/officeDocument/2006/relationships/slideLayout" Target="../slideLayouts/slideLayout1047.xml"/><Relationship Id="rId12" Type="http://schemas.openxmlformats.org/officeDocument/2006/relationships/slideLayout" Target="../slideLayouts/slideLayout1052.xml"/><Relationship Id="rId2" Type="http://schemas.openxmlformats.org/officeDocument/2006/relationships/slideLayout" Target="../slideLayouts/slideLayout1042.xml"/><Relationship Id="rId1" Type="http://schemas.openxmlformats.org/officeDocument/2006/relationships/slideLayout" Target="../slideLayouts/slideLayout1041.xml"/><Relationship Id="rId6" Type="http://schemas.openxmlformats.org/officeDocument/2006/relationships/slideLayout" Target="../slideLayouts/slideLayout1046.xml"/><Relationship Id="rId11" Type="http://schemas.openxmlformats.org/officeDocument/2006/relationships/slideLayout" Target="../slideLayouts/slideLayout1051.xml"/><Relationship Id="rId5" Type="http://schemas.openxmlformats.org/officeDocument/2006/relationships/slideLayout" Target="../slideLayouts/slideLayout1045.xml"/><Relationship Id="rId10" Type="http://schemas.openxmlformats.org/officeDocument/2006/relationships/slideLayout" Target="../slideLayouts/slideLayout1050.xml"/><Relationship Id="rId4" Type="http://schemas.openxmlformats.org/officeDocument/2006/relationships/slideLayout" Target="../slideLayouts/slideLayout1044.xml"/><Relationship Id="rId9" Type="http://schemas.openxmlformats.org/officeDocument/2006/relationships/slideLayout" Target="../slideLayouts/slideLayout1049.xml"/><Relationship Id="rId14" Type="http://schemas.openxmlformats.org/officeDocument/2006/relationships/theme" Target="../theme/theme95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theme" Target="../theme/theme96.xml"/><Relationship Id="rId3" Type="http://schemas.openxmlformats.org/officeDocument/2006/relationships/slideLayout" Target="../slideLayouts/slideLayout1056.xml"/><Relationship Id="rId7" Type="http://schemas.openxmlformats.org/officeDocument/2006/relationships/slideLayout" Target="../slideLayouts/slideLayout1060.xml"/><Relationship Id="rId2" Type="http://schemas.openxmlformats.org/officeDocument/2006/relationships/slideLayout" Target="../slideLayouts/slideLayout1055.xml"/><Relationship Id="rId1" Type="http://schemas.openxmlformats.org/officeDocument/2006/relationships/slideLayout" Target="../slideLayouts/slideLayout1054.xml"/><Relationship Id="rId6" Type="http://schemas.openxmlformats.org/officeDocument/2006/relationships/slideLayout" Target="../slideLayouts/slideLayout1059.xml"/><Relationship Id="rId5" Type="http://schemas.openxmlformats.org/officeDocument/2006/relationships/slideLayout" Target="../slideLayouts/slideLayout1058.xml"/><Relationship Id="rId4" Type="http://schemas.openxmlformats.org/officeDocument/2006/relationships/slideLayout" Target="../slideLayouts/slideLayout1057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8.xml"/><Relationship Id="rId3" Type="http://schemas.openxmlformats.org/officeDocument/2006/relationships/slideLayout" Target="../slideLayouts/slideLayout1063.xml"/><Relationship Id="rId7" Type="http://schemas.openxmlformats.org/officeDocument/2006/relationships/slideLayout" Target="../slideLayouts/slideLayout1067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62.xml"/><Relationship Id="rId1" Type="http://schemas.openxmlformats.org/officeDocument/2006/relationships/slideLayout" Target="../slideLayouts/slideLayout1061.xml"/><Relationship Id="rId6" Type="http://schemas.openxmlformats.org/officeDocument/2006/relationships/slideLayout" Target="../slideLayouts/slideLayout1066.xml"/><Relationship Id="rId11" Type="http://schemas.openxmlformats.org/officeDocument/2006/relationships/slideLayout" Target="../slideLayouts/slideLayout1071.xml"/><Relationship Id="rId5" Type="http://schemas.openxmlformats.org/officeDocument/2006/relationships/slideLayout" Target="../slideLayouts/slideLayout1065.xml"/><Relationship Id="rId10" Type="http://schemas.openxmlformats.org/officeDocument/2006/relationships/slideLayout" Target="../slideLayouts/slideLayout1070.xml"/><Relationship Id="rId4" Type="http://schemas.openxmlformats.org/officeDocument/2006/relationships/slideLayout" Target="../slideLayouts/slideLayout1064.xml"/><Relationship Id="rId9" Type="http://schemas.openxmlformats.org/officeDocument/2006/relationships/slideLayout" Target="../slideLayouts/slideLayout1069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9.xml"/><Relationship Id="rId3" Type="http://schemas.openxmlformats.org/officeDocument/2006/relationships/slideLayout" Target="../slideLayouts/slideLayout1074.xml"/><Relationship Id="rId7" Type="http://schemas.openxmlformats.org/officeDocument/2006/relationships/slideLayout" Target="../slideLayouts/slideLayout1078.xml"/><Relationship Id="rId2" Type="http://schemas.openxmlformats.org/officeDocument/2006/relationships/slideLayout" Target="../slideLayouts/slideLayout1073.xml"/><Relationship Id="rId1" Type="http://schemas.openxmlformats.org/officeDocument/2006/relationships/slideLayout" Target="../slideLayouts/slideLayout1072.xml"/><Relationship Id="rId6" Type="http://schemas.openxmlformats.org/officeDocument/2006/relationships/slideLayout" Target="../slideLayouts/slideLayout1077.xml"/><Relationship Id="rId5" Type="http://schemas.openxmlformats.org/officeDocument/2006/relationships/slideLayout" Target="../slideLayouts/slideLayout1076.xml"/><Relationship Id="rId10" Type="http://schemas.openxmlformats.org/officeDocument/2006/relationships/theme" Target="../theme/theme98.xml"/><Relationship Id="rId4" Type="http://schemas.openxmlformats.org/officeDocument/2006/relationships/slideLayout" Target="../slideLayouts/slideLayout1075.xml"/><Relationship Id="rId9" Type="http://schemas.openxmlformats.org/officeDocument/2006/relationships/slideLayout" Target="../slideLayouts/slideLayout1080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8.xml"/><Relationship Id="rId3" Type="http://schemas.openxmlformats.org/officeDocument/2006/relationships/slideLayout" Target="../slideLayouts/slideLayout1083.xml"/><Relationship Id="rId7" Type="http://schemas.openxmlformats.org/officeDocument/2006/relationships/slideLayout" Target="../slideLayouts/slideLayout1087.xml"/><Relationship Id="rId2" Type="http://schemas.openxmlformats.org/officeDocument/2006/relationships/slideLayout" Target="../slideLayouts/slideLayout1082.xml"/><Relationship Id="rId1" Type="http://schemas.openxmlformats.org/officeDocument/2006/relationships/slideLayout" Target="../slideLayouts/slideLayout1081.xml"/><Relationship Id="rId6" Type="http://schemas.openxmlformats.org/officeDocument/2006/relationships/slideLayout" Target="../slideLayouts/slideLayout1086.xml"/><Relationship Id="rId5" Type="http://schemas.openxmlformats.org/officeDocument/2006/relationships/slideLayout" Target="../slideLayouts/slideLayout1085.xml"/><Relationship Id="rId10" Type="http://schemas.openxmlformats.org/officeDocument/2006/relationships/theme" Target="../theme/theme99.xml"/><Relationship Id="rId4" Type="http://schemas.openxmlformats.org/officeDocument/2006/relationships/slideLayout" Target="../slideLayouts/slideLayout1084.xml"/><Relationship Id="rId9" Type="http://schemas.openxmlformats.org/officeDocument/2006/relationships/slideLayout" Target="../slideLayouts/slideLayout10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076" r:id="rId1"/>
    <p:sldLayoutId id="2147529077" r:id="rId2"/>
    <p:sldLayoutId id="2147529078" r:id="rId3"/>
    <p:sldLayoutId id="2147529079" r:id="rId4"/>
    <p:sldLayoutId id="2147529080" r:id="rId5"/>
    <p:sldLayoutId id="2147529081" r:id="rId6"/>
    <p:sldLayoutId id="2147529082" r:id="rId7"/>
    <p:sldLayoutId id="2147529083" r:id="rId8"/>
    <p:sldLayoutId id="2147529084" r:id="rId9"/>
    <p:sldLayoutId id="2147529085" r:id="rId10"/>
    <p:sldLayoutId id="2147529086" r:id="rId11"/>
    <p:sldLayoutId id="2147529087" r:id="rId12"/>
    <p:sldLayoutId id="2147529088" r:id="rId13"/>
    <p:sldLayoutId id="214752908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0708" name="Rectangle 4"/>
          <p:cNvSpPr>
            <a:spLocks noChangeArrowheads="1"/>
          </p:cNvSpPr>
          <p:nvPr/>
        </p:nvSpPr>
        <p:spPr bwMode="auto">
          <a:xfrm rot="10800000">
            <a:off x="1597" y="3672526"/>
            <a:ext cx="5890829" cy="8646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0709" name="Rectangle 5"/>
          <p:cNvSpPr>
            <a:spLocks noChangeArrowheads="1"/>
          </p:cNvSpPr>
          <p:nvPr/>
        </p:nvSpPr>
        <p:spPr bwMode="auto">
          <a:xfrm rot="10800000">
            <a:off x="8638638" y="3671009"/>
            <a:ext cx="541905" cy="87984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0710" name="Rectangle 6"/>
          <p:cNvSpPr>
            <a:spLocks noChangeArrowheads="1"/>
          </p:cNvSpPr>
          <p:nvPr/>
        </p:nvSpPr>
        <p:spPr bwMode="auto">
          <a:xfrm rot="10800000">
            <a:off x="5890849" y="3671009"/>
            <a:ext cx="2747779" cy="87984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5837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58375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70" r:id="rId1"/>
    <p:sldLayoutId id="2147528071" r:id="rId2"/>
    <p:sldLayoutId id="2147528072" r:id="rId3"/>
    <p:sldLayoutId id="2147528073" r:id="rId4"/>
    <p:sldLayoutId id="2147528074" r:id="rId5"/>
    <p:sldLayoutId id="2147528075" r:id="rId6"/>
    <p:sldLayoutId id="2147528076" r:id="rId7"/>
    <p:sldLayoutId id="2147528077" r:id="rId8"/>
    <p:sldLayoutId id="2147528078" r:id="rId9"/>
    <p:sldLayoutId id="2147528079" r:id="rId10"/>
    <p:sldLayoutId id="21475280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3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B2EA-B772-4ECF-8180-B3B81C15359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52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111" r:id="rId1"/>
    <p:sldLayoutId id="2147529112" r:id="rId2"/>
    <p:sldLayoutId id="2147529113" r:id="rId3"/>
    <p:sldLayoutId id="2147529114" r:id="rId4"/>
    <p:sldLayoutId id="2147529115" r:id="rId5"/>
    <p:sldLayoutId id="2147529116" r:id="rId6"/>
    <p:sldLayoutId id="2147529117" r:id="rId7"/>
    <p:sldLayoutId id="2147529118" r:id="rId8"/>
    <p:sldLayoutId id="2147529119" r:id="rId9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3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B2EA-B772-4ECF-8180-B3B81C15359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52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122" r:id="rId1"/>
    <p:sldLayoutId id="2147529123" r:id="rId2"/>
    <p:sldLayoutId id="2147529124" r:id="rId3"/>
    <p:sldLayoutId id="2147529125" r:id="rId4"/>
    <p:sldLayoutId id="2147529126" r:id="rId5"/>
    <p:sldLayoutId id="2147529127" r:id="rId6"/>
    <p:sldLayoutId id="2147529128" r:id="rId7"/>
    <p:sldLayoutId id="2147529129" r:id="rId8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131" r:id="rId1"/>
    <p:sldLayoutId id="2147529132" r:id="rId2"/>
    <p:sldLayoutId id="2147529133" r:id="rId3"/>
    <p:sldLayoutId id="2147529134" r:id="rId4"/>
    <p:sldLayoutId id="2147529135" r:id="rId5"/>
    <p:sldLayoutId id="2147529136" r:id="rId6"/>
    <p:sldLayoutId id="2147529137" r:id="rId7"/>
    <p:sldLayoutId id="2147529138" r:id="rId8"/>
    <p:sldLayoutId id="2147529139" r:id="rId9"/>
    <p:sldLayoutId id="2147529140" r:id="rId10"/>
    <p:sldLayoutId id="2147529141" r:id="rId11"/>
    <p:sldLayoutId id="2147529142" r:id="rId12"/>
    <p:sldLayoutId id="2147529143" r:id="rId13"/>
    <p:sldLayoutId id="214752914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146" r:id="rId1"/>
    <p:sldLayoutId id="2147529147" r:id="rId2"/>
    <p:sldLayoutId id="2147529148" r:id="rId3"/>
    <p:sldLayoutId id="2147529149" r:id="rId4"/>
    <p:sldLayoutId id="2147529150" r:id="rId5"/>
    <p:sldLayoutId id="2147529151" r:id="rId6"/>
    <p:sldLayoutId id="2147529152" r:id="rId7"/>
    <p:sldLayoutId id="2147529153" r:id="rId8"/>
    <p:sldLayoutId id="2147529154" r:id="rId9"/>
    <p:sldLayoutId id="2147529155" r:id="rId10"/>
    <p:sldLayoutId id="2147529156" r:id="rId11"/>
    <p:sldLayoutId id="2147529157" r:id="rId12"/>
    <p:sldLayoutId id="2147529158" r:id="rId13"/>
    <p:sldLayoutId id="214752915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161" r:id="rId1"/>
    <p:sldLayoutId id="2147529162" r:id="rId2"/>
    <p:sldLayoutId id="2147529163" r:id="rId3"/>
    <p:sldLayoutId id="2147529164" r:id="rId4"/>
    <p:sldLayoutId id="2147529165" r:id="rId5"/>
    <p:sldLayoutId id="2147529166" r:id="rId6"/>
    <p:sldLayoutId id="2147529167" r:id="rId7"/>
    <p:sldLayoutId id="2147529168" r:id="rId8"/>
    <p:sldLayoutId id="2147529169" r:id="rId9"/>
    <p:sldLayoutId id="2147529170" r:id="rId10"/>
    <p:sldLayoutId id="2147529171" r:id="rId11"/>
    <p:sldLayoutId id="2147529172" r:id="rId12"/>
    <p:sldLayoutId id="2147529173" r:id="rId13"/>
    <p:sldLayoutId id="214752917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176" r:id="rId1"/>
    <p:sldLayoutId id="2147529177" r:id="rId2"/>
    <p:sldLayoutId id="2147529178" r:id="rId3"/>
    <p:sldLayoutId id="2147529179" r:id="rId4"/>
    <p:sldLayoutId id="2147529180" r:id="rId5"/>
    <p:sldLayoutId id="2147529181" r:id="rId6"/>
    <p:sldLayoutId id="2147529182" r:id="rId7"/>
    <p:sldLayoutId id="2147529183" r:id="rId8"/>
    <p:sldLayoutId id="2147529184" r:id="rId9"/>
    <p:sldLayoutId id="2147529185" r:id="rId10"/>
    <p:sldLayoutId id="2147529186" r:id="rId11"/>
    <p:sldLayoutId id="2147529187" r:id="rId12"/>
    <p:sldLayoutId id="2147529188" r:id="rId13"/>
    <p:sldLayoutId id="214752918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191" r:id="rId1"/>
    <p:sldLayoutId id="2147529192" r:id="rId2"/>
    <p:sldLayoutId id="2147529193" r:id="rId3"/>
    <p:sldLayoutId id="2147529194" r:id="rId4"/>
    <p:sldLayoutId id="2147529195" r:id="rId5"/>
    <p:sldLayoutId id="2147529196" r:id="rId6"/>
    <p:sldLayoutId id="2147529197" r:id="rId7"/>
    <p:sldLayoutId id="2147529198" r:id="rId8"/>
    <p:sldLayoutId id="2147529199" r:id="rId9"/>
    <p:sldLayoutId id="2147529200" r:id="rId10"/>
    <p:sldLayoutId id="2147529201" r:id="rId11"/>
    <p:sldLayoutId id="2147529202" r:id="rId12"/>
    <p:sldLayoutId id="2147529203" r:id="rId13"/>
    <p:sldLayoutId id="214752920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206" r:id="rId1"/>
    <p:sldLayoutId id="2147529207" r:id="rId2"/>
    <p:sldLayoutId id="2147529208" r:id="rId3"/>
    <p:sldLayoutId id="2147529209" r:id="rId4"/>
    <p:sldLayoutId id="2147529210" r:id="rId5"/>
    <p:sldLayoutId id="2147529211" r:id="rId6"/>
    <p:sldLayoutId id="2147529212" r:id="rId7"/>
    <p:sldLayoutId id="2147529213" r:id="rId8"/>
    <p:sldLayoutId id="2147529214" r:id="rId9"/>
    <p:sldLayoutId id="2147529215" r:id="rId10"/>
    <p:sldLayoutId id="2147529216" r:id="rId11"/>
    <p:sldLayoutId id="2147529217" r:id="rId12"/>
    <p:sldLayoutId id="2147529218" r:id="rId13"/>
    <p:sldLayoutId id="214752921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221" r:id="rId1"/>
    <p:sldLayoutId id="2147529222" r:id="rId2"/>
    <p:sldLayoutId id="2147529223" r:id="rId3"/>
    <p:sldLayoutId id="2147529224" r:id="rId4"/>
    <p:sldLayoutId id="2147529225" r:id="rId5"/>
    <p:sldLayoutId id="2147529226" r:id="rId6"/>
    <p:sldLayoutId id="2147529227" r:id="rId7"/>
    <p:sldLayoutId id="2147529228" r:id="rId8"/>
    <p:sldLayoutId id="2147529229" r:id="rId9"/>
    <p:sldLayoutId id="2147529230" r:id="rId10"/>
    <p:sldLayoutId id="2147529231" r:id="rId11"/>
    <p:sldLayoutId id="2147529232" r:id="rId12"/>
    <p:sldLayoutId id="2147529233" r:id="rId13"/>
    <p:sldLayoutId id="214752923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236" r:id="rId1"/>
    <p:sldLayoutId id="2147529237" r:id="rId2"/>
    <p:sldLayoutId id="2147529238" r:id="rId3"/>
    <p:sldLayoutId id="2147529239" r:id="rId4"/>
    <p:sldLayoutId id="2147529240" r:id="rId5"/>
    <p:sldLayoutId id="2147529241" r:id="rId6"/>
    <p:sldLayoutId id="2147529242" r:id="rId7"/>
    <p:sldLayoutId id="2147529243" r:id="rId8"/>
    <p:sldLayoutId id="2147529244" r:id="rId9"/>
    <p:sldLayoutId id="2147529245" r:id="rId10"/>
    <p:sldLayoutId id="2147529246" r:id="rId11"/>
    <p:sldLayoutId id="2147529247" r:id="rId12"/>
    <p:sldLayoutId id="2147529248" r:id="rId13"/>
    <p:sldLayoutId id="214752924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4173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59400" name="Picture 9" descr="LogoPolGri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401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4173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4174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41743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81" r:id="rId1"/>
    <p:sldLayoutId id="2147528082" r:id="rId2"/>
    <p:sldLayoutId id="2147528083" r:id="rId3"/>
    <p:sldLayoutId id="2147528084" r:id="rId4"/>
    <p:sldLayoutId id="2147528085" r:id="rId5"/>
    <p:sldLayoutId id="2147528086" r:id="rId6"/>
    <p:sldLayoutId id="2147528087" r:id="rId7"/>
    <p:sldLayoutId id="2147528088" r:id="rId8"/>
    <p:sldLayoutId id="2147528089" r:id="rId9"/>
    <p:sldLayoutId id="2147528090" r:id="rId10"/>
    <p:sldLayoutId id="2147528091" r:id="rId11"/>
    <p:sldLayoutId id="2147528092" r:id="rId12"/>
    <p:sldLayoutId id="2147528093" r:id="rId13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251" r:id="rId1"/>
    <p:sldLayoutId id="2147529252" r:id="rId2"/>
    <p:sldLayoutId id="2147529253" r:id="rId3"/>
    <p:sldLayoutId id="2147529254" r:id="rId4"/>
    <p:sldLayoutId id="2147529255" r:id="rId5"/>
    <p:sldLayoutId id="2147529256" r:id="rId6"/>
    <p:sldLayoutId id="2147529257" r:id="rId7"/>
    <p:sldLayoutId id="2147529258" r:id="rId8"/>
    <p:sldLayoutId id="2147529259" r:id="rId9"/>
    <p:sldLayoutId id="2147529260" r:id="rId10"/>
    <p:sldLayoutId id="2147529261" r:id="rId11"/>
    <p:sldLayoutId id="2147529262" r:id="rId12"/>
    <p:sldLayoutId id="2147529263" r:id="rId13"/>
    <p:sldLayoutId id="214752926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266" r:id="rId1"/>
    <p:sldLayoutId id="2147529267" r:id="rId2"/>
    <p:sldLayoutId id="2147529268" r:id="rId3"/>
    <p:sldLayoutId id="2147529269" r:id="rId4"/>
    <p:sldLayoutId id="2147529270" r:id="rId5"/>
    <p:sldLayoutId id="2147529271" r:id="rId6"/>
    <p:sldLayoutId id="2147529272" r:id="rId7"/>
    <p:sldLayoutId id="2147529273" r:id="rId8"/>
    <p:sldLayoutId id="2147529274" r:id="rId9"/>
    <p:sldLayoutId id="2147529275" r:id="rId10"/>
    <p:sldLayoutId id="2147529276" r:id="rId11"/>
    <p:sldLayoutId id="2147529277" r:id="rId12"/>
    <p:sldLayoutId id="2147529278" r:id="rId13"/>
    <p:sldLayoutId id="214752927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281" r:id="rId1"/>
    <p:sldLayoutId id="2147529282" r:id="rId2"/>
    <p:sldLayoutId id="2147529283" r:id="rId3"/>
    <p:sldLayoutId id="2147529284" r:id="rId4"/>
    <p:sldLayoutId id="2147529285" r:id="rId5"/>
    <p:sldLayoutId id="2147529286" r:id="rId6"/>
    <p:sldLayoutId id="2147529287" r:id="rId7"/>
    <p:sldLayoutId id="2147529288" r:id="rId8"/>
    <p:sldLayoutId id="2147529289" r:id="rId9"/>
    <p:sldLayoutId id="2147529290" r:id="rId10"/>
    <p:sldLayoutId id="2147529291" r:id="rId11"/>
    <p:sldLayoutId id="2147529292" r:id="rId12"/>
    <p:sldLayoutId id="2147529293" r:id="rId13"/>
    <p:sldLayoutId id="214752929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12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4154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4154"/>
            <a:ext cx="2907162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4154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298" r:id="rId1"/>
    <p:sldLayoutId id="2147529299" r:id="rId2"/>
    <p:sldLayoutId id="2147529300" r:id="rId3"/>
    <p:sldLayoutId id="2147529301" r:id="rId4"/>
    <p:sldLayoutId id="2147529302" r:id="rId5"/>
    <p:sldLayoutId id="2147529303" r:id="rId6"/>
    <p:sldLayoutId id="2147529304" r:id="rId7"/>
    <p:sldLayoutId id="2147529305" r:id="rId8"/>
    <p:sldLayoutId id="2147529306" r:id="rId9"/>
    <p:sldLayoutId id="2147529307" r:id="rId10"/>
    <p:sldLayoutId id="2147529308" r:id="rId11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311" r:id="rId1"/>
    <p:sldLayoutId id="2147529312" r:id="rId2"/>
    <p:sldLayoutId id="2147529313" r:id="rId3"/>
    <p:sldLayoutId id="2147529314" r:id="rId4"/>
    <p:sldLayoutId id="2147529315" r:id="rId5"/>
    <p:sldLayoutId id="2147529316" r:id="rId6"/>
    <p:sldLayoutId id="2147529317" r:id="rId7"/>
    <p:sldLayoutId id="2147529318" r:id="rId8"/>
    <p:sldLayoutId id="2147529319" r:id="rId9"/>
    <p:sldLayoutId id="2147529320" r:id="rId10"/>
    <p:sldLayoutId id="2147529321" r:id="rId11"/>
    <p:sldLayoutId id="2147529322" r:id="rId12"/>
    <p:sldLayoutId id="2147529323" r:id="rId13"/>
    <p:sldLayoutId id="214752932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326" r:id="rId1"/>
    <p:sldLayoutId id="2147529327" r:id="rId2"/>
    <p:sldLayoutId id="2147529328" r:id="rId3"/>
    <p:sldLayoutId id="2147529329" r:id="rId4"/>
    <p:sldLayoutId id="2147529330" r:id="rId5"/>
    <p:sldLayoutId id="2147529331" r:id="rId6"/>
    <p:sldLayoutId id="2147529332" r:id="rId7"/>
    <p:sldLayoutId id="2147529333" r:id="rId8"/>
    <p:sldLayoutId id="2147529334" r:id="rId9"/>
    <p:sldLayoutId id="2147529335" r:id="rId10"/>
    <p:sldLayoutId id="2147529336" r:id="rId11"/>
    <p:sldLayoutId id="2147529337" r:id="rId12"/>
    <p:sldLayoutId id="2147529338" r:id="rId13"/>
    <p:sldLayoutId id="214752933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341" r:id="rId1"/>
    <p:sldLayoutId id="2147529342" r:id="rId2"/>
    <p:sldLayoutId id="2147529343" r:id="rId3"/>
    <p:sldLayoutId id="2147529344" r:id="rId4"/>
    <p:sldLayoutId id="2147529345" r:id="rId5"/>
    <p:sldLayoutId id="2147529346" r:id="rId6"/>
    <p:sldLayoutId id="2147529347" r:id="rId7"/>
    <p:sldLayoutId id="2147529348" r:id="rId8"/>
    <p:sldLayoutId id="2147529349" r:id="rId9"/>
    <p:sldLayoutId id="2147529350" r:id="rId10"/>
    <p:sldLayoutId id="2147529351" r:id="rId11"/>
    <p:sldLayoutId id="2147529352" r:id="rId12"/>
    <p:sldLayoutId id="2147529353" r:id="rId13"/>
    <p:sldLayoutId id="2147529354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356" r:id="rId1"/>
    <p:sldLayoutId id="2147529357" r:id="rId2"/>
    <p:sldLayoutId id="2147529358" r:id="rId3"/>
    <p:sldLayoutId id="2147529359" r:id="rId4"/>
    <p:sldLayoutId id="2147529360" r:id="rId5"/>
    <p:sldLayoutId id="2147529361" r:id="rId6"/>
    <p:sldLayoutId id="2147529362" r:id="rId7"/>
    <p:sldLayoutId id="2147529363" r:id="rId8"/>
    <p:sldLayoutId id="2147529364" r:id="rId9"/>
    <p:sldLayoutId id="2147529365" r:id="rId10"/>
    <p:sldLayoutId id="2147529366" r:id="rId11"/>
    <p:sldLayoutId id="2147529367" r:id="rId12"/>
    <p:sldLayoutId id="2147529368" r:id="rId13"/>
    <p:sldLayoutId id="2147529369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3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52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374" r:id="rId1"/>
    <p:sldLayoutId id="2147529375" r:id="rId2"/>
    <p:sldLayoutId id="2147529376" r:id="rId3"/>
    <p:sldLayoutId id="2147529377" r:id="rId4"/>
    <p:sldLayoutId id="2147529378" r:id="rId5"/>
    <p:sldLayoutId id="2147529379" r:id="rId6"/>
    <p:sldLayoutId id="2147529380" r:id="rId7"/>
    <p:sldLayoutId id="2147529381" r:id="rId8"/>
    <p:sldLayoutId id="2147529382" r:id="rId9"/>
    <p:sldLayoutId id="2147529399" r:id="rId10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384" r:id="rId1"/>
    <p:sldLayoutId id="2147529385" r:id="rId2"/>
    <p:sldLayoutId id="2147529386" r:id="rId3"/>
    <p:sldLayoutId id="2147529387" r:id="rId4"/>
    <p:sldLayoutId id="2147529388" r:id="rId5"/>
    <p:sldLayoutId id="2147529389" r:id="rId6"/>
    <p:sldLayoutId id="2147529390" r:id="rId7"/>
    <p:sldLayoutId id="2147529391" r:id="rId8"/>
    <p:sldLayoutId id="2147529392" r:id="rId9"/>
    <p:sldLayoutId id="2147529393" r:id="rId10"/>
    <p:sldLayoutId id="2147529394" r:id="rId11"/>
    <p:sldLayoutId id="2147529395" r:id="rId12"/>
    <p:sldLayoutId id="2147529396" r:id="rId13"/>
    <p:sldLayoutId id="2147529397" r:id="rId14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7" name="Text Box 7"/>
          <p:cNvSpPr txBox="1">
            <a:spLocks noChangeArrowheads="1"/>
          </p:cNvSpPr>
          <p:nvPr/>
        </p:nvSpPr>
        <p:spPr bwMode="auto">
          <a:xfrm>
            <a:off x="470183" y="318560"/>
            <a:ext cx="6180908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60425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6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94" r:id="rId1"/>
    <p:sldLayoutId id="2147528095" r:id="rId2"/>
    <p:sldLayoutId id="2147528096" r:id="rId3"/>
    <p:sldLayoutId id="2147528097" r:id="rId4"/>
    <p:sldLayoutId id="2147528098" r:id="rId5"/>
    <p:sldLayoutId id="2147528099" r:id="rId6"/>
    <p:sldLayoutId id="2147528100" r:id="rId7"/>
    <p:sldLayoutId id="2147528101" r:id="rId8"/>
    <p:sldLayoutId id="2147528102" r:id="rId9"/>
    <p:sldLayoutId id="2147528103" r:id="rId10"/>
    <p:sldLayoutId id="2147528104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04"/>
            <a:ext cx="8262462" cy="4324809"/>
          </a:xfrm>
          <a:prstGeom prst="rect">
            <a:avLst/>
          </a:prstGeom>
        </p:spPr>
        <p:txBody>
          <a:bodyPr vert="horz" lIns="85373" tIns="42688" rIns="85373" bIns="4268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34" y="6073870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3870"/>
            <a:ext cx="2907162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3" y="6073870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401" r:id="rId1"/>
    <p:sldLayoutId id="2147529402" r:id="rId2"/>
    <p:sldLayoutId id="2147529403" r:id="rId3"/>
    <p:sldLayoutId id="2147529404" r:id="rId4"/>
    <p:sldLayoutId id="2147529405" r:id="rId5"/>
    <p:sldLayoutId id="2147529406" r:id="rId6"/>
    <p:sldLayoutId id="2147529407" r:id="rId7"/>
    <p:sldLayoutId id="2147529408" r:id="rId8"/>
    <p:sldLayoutId id="2147529409" r:id="rId9"/>
    <p:sldLayoutId id="2147529410" r:id="rId10"/>
    <p:sldLayoutId id="2147529411" r:id="rId11"/>
    <p:sldLayoutId id="2147529412" r:id="rId12"/>
    <p:sldLayoutId id="2147529413" r:id="rId13"/>
    <p:sldLayoutId id="2147529414" r:id="rId14"/>
    <p:sldLayoutId id="2147529415" r:id="rId15"/>
    <p:sldLayoutId id="2147529416" r:id="rId16"/>
    <p:sldLayoutId id="2147529417" r:id="rId17"/>
    <p:sldLayoutId id="2147529418" r:id="rId18"/>
    <p:sldLayoutId id="2147529419" r:id="rId19"/>
    <p:sldLayoutId id="2147529420" r:id="rId20"/>
    <p:sldLayoutId id="2147529421" r:id="rId21"/>
    <p:sldLayoutId id="2147529422" r:id="rId22"/>
    <p:sldLayoutId id="2147529423" r:id="rId23"/>
  </p:sldLayoutIdLst>
  <p:txStyles>
    <p:titleStyle>
      <a:lvl1pPr algn="ctr" defTabSz="853739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152" indent="-320152" algn="l" defTabSz="853739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3665" indent="-266794" algn="l" defTabSz="853739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67176" indent="-213433" algn="l" defTabSz="85373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494038" indent="-213433" algn="l" defTabSz="8537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912" indent="-213433" algn="l" defTabSz="853739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47783" indent="-213433" algn="l" defTabSz="85373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4656" indent="-213433" algn="l" defTabSz="85373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519" indent="-213433" algn="l" defTabSz="85373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389" indent="-213433" algn="l" defTabSz="85373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868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3739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607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7476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4343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1216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8082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4954" algn="l" defTabSz="85373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2" y="348917"/>
            <a:ext cx="7918192" cy="1266649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2" y="1744489"/>
            <a:ext cx="7918192" cy="4157946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59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51" y="6073849"/>
            <a:ext cx="3098423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43" y="6073849"/>
            <a:ext cx="2065615" cy="348896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76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426" r:id="rId1"/>
    <p:sldLayoutId id="2147529427" r:id="rId2"/>
    <p:sldLayoutId id="2147529428" r:id="rId3"/>
    <p:sldLayoutId id="2147529429" r:id="rId4"/>
    <p:sldLayoutId id="2147529430" r:id="rId5"/>
    <p:sldLayoutId id="2147529431" r:id="rId6"/>
    <p:sldLayoutId id="2147529432" r:id="rId7"/>
    <p:sldLayoutId id="2147529433" r:id="rId8"/>
    <p:sldLayoutId id="2147529434" r:id="rId9"/>
    <p:sldLayoutId id="2147529435" r:id="rId10"/>
    <p:sldLayoutId id="2147529436" r:id="rId11"/>
    <p:sldLayoutId id="2147529437" r:id="rId12"/>
    <p:sldLayoutId id="2147529438" r:id="rId13"/>
    <p:sldLayoutId id="2147529439" r:id="rId14"/>
    <p:sldLayoutId id="2147529440" r:id="rId15"/>
  </p:sldLayoutIdLst>
  <p:txStyles>
    <p:titleStyle>
      <a:lvl1pPr algn="l" defTabSz="68445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4" indent="-171114" algn="l" defTabSz="6844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8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8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4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77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10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43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975" indent="-171114" algn="l" defTabSz="68445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2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5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97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30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61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394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6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58" algn="l" defTabSz="684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8" y="262432"/>
            <a:ext cx="8262462" cy="1092200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8" y="1529105"/>
            <a:ext cx="8262462" cy="4324809"/>
          </a:xfrm>
          <a:prstGeom prst="rect">
            <a:avLst/>
          </a:prstGeom>
        </p:spPr>
        <p:txBody>
          <a:bodyPr vert="horz" lIns="85373" tIns="42688" rIns="85373" bIns="4268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34" y="6073871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3871"/>
            <a:ext cx="2907162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3" y="6073871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442" r:id="rId1"/>
    <p:sldLayoutId id="2147529443" r:id="rId2"/>
    <p:sldLayoutId id="2147529444" r:id="rId3"/>
    <p:sldLayoutId id="2147529445" r:id="rId4"/>
    <p:sldLayoutId id="2147529446" r:id="rId5"/>
    <p:sldLayoutId id="2147529447" r:id="rId6"/>
    <p:sldLayoutId id="2147529448" r:id="rId7"/>
    <p:sldLayoutId id="2147529449" r:id="rId8"/>
    <p:sldLayoutId id="2147529450" r:id="rId9"/>
    <p:sldLayoutId id="2147529451" r:id="rId10"/>
    <p:sldLayoutId id="2147529452" r:id="rId11"/>
    <p:sldLayoutId id="2147529453" r:id="rId12"/>
    <p:sldLayoutId id="2147529454" r:id="rId13"/>
    <p:sldLayoutId id="2147529455" r:id="rId14"/>
    <p:sldLayoutId id="2147529456" r:id="rId15"/>
    <p:sldLayoutId id="2147529457" r:id="rId16"/>
    <p:sldLayoutId id="2147529458" r:id="rId17"/>
    <p:sldLayoutId id="2147529459" r:id="rId18"/>
    <p:sldLayoutId id="2147529460" r:id="rId19"/>
    <p:sldLayoutId id="2147529461" r:id="rId20"/>
    <p:sldLayoutId id="2147529462" r:id="rId21"/>
    <p:sldLayoutId id="2147529463" r:id="rId22"/>
    <p:sldLayoutId id="2147529464" r:id="rId23"/>
  </p:sldLayoutIdLst>
  <p:txStyles>
    <p:titleStyle>
      <a:lvl1pPr algn="ctr" defTabSz="853736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150" indent="-320150" algn="l" defTabSz="85373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3665" indent="-266793" algn="l" defTabSz="853736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67172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494038" indent="-213433" algn="l" defTabSz="85373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906" indent="-213433" algn="l" defTabSz="85373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47774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4644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511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377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867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3736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605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7471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4343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1209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8073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4943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30" y="262432"/>
            <a:ext cx="8262462" cy="1092200"/>
          </a:xfrm>
          <a:prstGeom prst="rect">
            <a:avLst/>
          </a:prstGeom>
        </p:spPr>
        <p:txBody>
          <a:bodyPr vert="horz" lIns="85463" tIns="42733" rIns="85463" bIns="42733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30" y="1529098"/>
            <a:ext cx="8262462" cy="4324809"/>
          </a:xfrm>
          <a:prstGeom prst="rect">
            <a:avLst/>
          </a:prstGeom>
        </p:spPr>
        <p:txBody>
          <a:bodyPr vert="horz" lIns="85463" tIns="42733" rIns="85463" bIns="42733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35" y="6073864"/>
            <a:ext cx="2142120" cy="348897"/>
          </a:xfrm>
          <a:prstGeom prst="rect">
            <a:avLst/>
          </a:prstGeom>
        </p:spPr>
        <p:txBody>
          <a:bodyPr vert="horz" lIns="85463" tIns="42733" rIns="85463" bIns="4273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3864"/>
            <a:ext cx="2907162" cy="348897"/>
          </a:xfrm>
          <a:prstGeom prst="rect">
            <a:avLst/>
          </a:prstGeom>
        </p:spPr>
        <p:txBody>
          <a:bodyPr vert="horz" lIns="85463" tIns="42733" rIns="85463" bIns="4273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3" y="6073864"/>
            <a:ext cx="2142120" cy="348897"/>
          </a:xfrm>
          <a:prstGeom prst="rect">
            <a:avLst/>
          </a:prstGeom>
        </p:spPr>
        <p:txBody>
          <a:bodyPr vert="horz" lIns="85463" tIns="42733" rIns="85463" bIns="4273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469" r:id="rId1"/>
    <p:sldLayoutId id="2147529470" r:id="rId2"/>
    <p:sldLayoutId id="2147529471" r:id="rId3"/>
    <p:sldLayoutId id="2147529472" r:id="rId4"/>
    <p:sldLayoutId id="2147529473" r:id="rId5"/>
    <p:sldLayoutId id="2147529474" r:id="rId6"/>
    <p:sldLayoutId id="2147529475" r:id="rId7"/>
    <p:sldLayoutId id="2147529476" r:id="rId8"/>
    <p:sldLayoutId id="2147529477" r:id="rId9"/>
    <p:sldLayoutId id="2147529478" r:id="rId10"/>
    <p:sldLayoutId id="2147529479" r:id="rId11"/>
    <p:sldLayoutId id="2147529480" r:id="rId12"/>
    <p:sldLayoutId id="2147529481" r:id="rId13"/>
    <p:sldLayoutId id="2147529482" r:id="rId14"/>
    <p:sldLayoutId id="2147529483" r:id="rId15"/>
    <p:sldLayoutId id="2147529484" r:id="rId16"/>
    <p:sldLayoutId id="2147529485" r:id="rId17"/>
    <p:sldLayoutId id="2147529486" r:id="rId18"/>
    <p:sldLayoutId id="2147529487" r:id="rId19"/>
    <p:sldLayoutId id="2147529488" r:id="rId20"/>
    <p:sldLayoutId id="2147529489" r:id="rId21"/>
    <p:sldLayoutId id="2147529490" r:id="rId22"/>
    <p:sldLayoutId id="2147529491" r:id="rId23"/>
    <p:sldLayoutId id="2147529492" r:id="rId24"/>
  </p:sldLayoutIdLst>
  <p:txStyles>
    <p:titleStyle>
      <a:lvl1pPr algn="ctr" defTabSz="854628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484" indent="-320484" algn="l" defTabSz="85462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4387" indent="-267071" algn="l" defTabSz="85462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68286" indent="-213657" algn="l" defTabSz="85462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495600" indent="-213657" algn="l" defTabSz="85462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2912" indent="-213657" algn="l" defTabSz="85462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50226" indent="-213657" algn="l" defTabSz="85462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540" indent="-213657" algn="l" defTabSz="85462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855" indent="-213657" algn="l" defTabSz="85462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2167" indent="-213657" algn="l" defTabSz="85462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314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4628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942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255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6571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3884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1196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8511" algn="l" defTabSz="85462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8" y="262432"/>
            <a:ext cx="8262462" cy="1092200"/>
          </a:xfrm>
          <a:prstGeom prst="rect">
            <a:avLst/>
          </a:prstGeom>
        </p:spPr>
        <p:txBody>
          <a:bodyPr vert="horz" lIns="85373" tIns="42688" rIns="85373" bIns="4268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8" y="1529105"/>
            <a:ext cx="8262462" cy="4324809"/>
          </a:xfrm>
          <a:prstGeom prst="rect">
            <a:avLst/>
          </a:prstGeom>
        </p:spPr>
        <p:txBody>
          <a:bodyPr vert="horz" lIns="85373" tIns="42688" rIns="85373" bIns="4268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34" y="6073871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8BCD5-3E04-45A0-918B-0B4ED9FEB09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3871"/>
            <a:ext cx="2907162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3" y="6073871"/>
            <a:ext cx="2142120" cy="348897"/>
          </a:xfrm>
          <a:prstGeom prst="rect">
            <a:avLst/>
          </a:prstGeom>
        </p:spPr>
        <p:txBody>
          <a:bodyPr vert="horz" lIns="85373" tIns="42688" rIns="85373" bIns="4268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EB79C-06BA-4872-8F7B-1DFF1B4B3CF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495" r:id="rId1"/>
    <p:sldLayoutId id="2147529496" r:id="rId2"/>
    <p:sldLayoutId id="2147529497" r:id="rId3"/>
    <p:sldLayoutId id="2147529498" r:id="rId4"/>
    <p:sldLayoutId id="2147529499" r:id="rId5"/>
    <p:sldLayoutId id="2147529500" r:id="rId6"/>
    <p:sldLayoutId id="2147529501" r:id="rId7"/>
    <p:sldLayoutId id="2147529502" r:id="rId8"/>
    <p:sldLayoutId id="2147529503" r:id="rId9"/>
    <p:sldLayoutId id="2147529504" r:id="rId10"/>
    <p:sldLayoutId id="2147529505" r:id="rId11"/>
    <p:sldLayoutId id="2147529506" r:id="rId12"/>
    <p:sldLayoutId id="2147529507" r:id="rId13"/>
    <p:sldLayoutId id="2147529508" r:id="rId14"/>
    <p:sldLayoutId id="2147529509" r:id="rId15"/>
    <p:sldLayoutId id="2147529510" r:id="rId16"/>
    <p:sldLayoutId id="2147529511" r:id="rId17"/>
    <p:sldLayoutId id="2147529512" r:id="rId18"/>
    <p:sldLayoutId id="2147529513" r:id="rId19"/>
    <p:sldLayoutId id="2147529514" r:id="rId20"/>
    <p:sldLayoutId id="2147529515" r:id="rId21"/>
    <p:sldLayoutId id="2147529516" r:id="rId22"/>
    <p:sldLayoutId id="2147529517" r:id="rId23"/>
    <p:sldLayoutId id="2147529518" r:id="rId24"/>
  </p:sldLayoutIdLst>
  <p:txStyles>
    <p:titleStyle>
      <a:lvl1pPr algn="ctr" defTabSz="853736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150" indent="-320150" algn="l" defTabSz="85373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3665" indent="-266793" algn="l" defTabSz="853736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67172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494038" indent="-213433" algn="l" defTabSz="85373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906" indent="-213433" algn="l" defTabSz="85373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47774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4644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511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377" indent="-213433" algn="l" defTabSz="85373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867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3736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605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7471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4343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1209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8073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4943" algn="l" defTabSz="8537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7" name="Text Box 7"/>
          <p:cNvSpPr txBox="1">
            <a:spLocks noChangeArrowheads="1"/>
          </p:cNvSpPr>
          <p:nvPr/>
        </p:nvSpPr>
        <p:spPr bwMode="auto">
          <a:xfrm>
            <a:off x="470183" y="318560"/>
            <a:ext cx="6180908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61449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50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05" r:id="rId1"/>
    <p:sldLayoutId id="2147528106" r:id="rId2"/>
    <p:sldLayoutId id="2147528107" r:id="rId3"/>
    <p:sldLayoutId id="2147528108" r:id="rId4"/>
    <p:sldLayoutId id="2147528109" r:id="rId5"/>
    <p:sldLayoutId id="2147528110" r:id="rId6"/>
    <p:sldLayoutId id="2147528111" r:id="rId7"/>
    <p:sldLayoutId id="2147528112" r:id="rId8"/>
    <p:sldLayoutId id="2147528113" r:id="rId9"/>
    <p:sldLayoutId id="2147528114" r:id="rId10"/>
    <p:sldLayoutId id="2147528115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8992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sp>
        <p:nvSpPr>
          <p:cNvPr id="148992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sp>
        <p:nvSpPr>
          <p:cNvPr id="148992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sp>
        <p:nvSpPr>
          <p:cNvPr id="1489927" name="Text Box 7"/>
          <p:cNvSpPr txBox="1">
            <a:spLocks noChangeArrowheads="1"/>
          </p:cNvSpPr>
          <p:nvPr/>
        </p:nvSpPr>
        <p:spPr bwMode="auto">
          <a:xfrm>
            <a:off x="470183" y="318560"/>
            <a:ext cx="6180908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148992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pic>
        <p:nvPicPr>
          <p:cNvPr id="62473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474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8993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Frutiger 55 Roman" pitchFamily="34" charset="0"/>
              </a:endParaRPr>
            </a:p>
          </p:txBody>
        </p:sp>
        <p:sp>
          <p:nvSpPr>
            <p:cNvPr id="148993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Frutiger 55 Roman" pitchFamily="34" charset="0"/>
              </a:endParaRPr>
            </a:p>
          </p:txBody>
        </p:sp>
        <p:sp>
          <p:nvSpPr>
            <p:cNvPr id="148993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Frutiger 55 Roman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16" r:id="rId1"/>
    <p:sldLayoutId id="2147528117" r:id="rId2"/>
    <p:sldLayoutId id="2147528118" r:id="rId3"/>
    <p:sldLayoutId id="2147528119" r:id="rId4"/>
    <p:sldLayoutId id="2147528120" r:id="rId5"/>
    <p:sldLayoutId id="2147528121" r:id="rId6"/>
    <p:sldLayoutId id="2147528122" r:id="rId7"/>
    <p:sldLayoutId id="2147528123" r:id="rId8"/>
    <p:sldLayoutId id="2147528124" r:id="rId9"/>
    <p:sldLayoutId id="2147528125" r:id="rId10"/>
    <p:sldLayoutId id="214752812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4173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63496" name="Picture 9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49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4173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4174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27" r:id="rId1"/>
    <p:sldLayoutId id="2147528128" r:id="rId2"/>
    <p:sldLayoutId id="2147528129" r:id="rId3"/>
    <p:sldLayoutId id="2147528130" r:id="rId4"/>
    <p:sldLayoutId id="2147528131" r:id="rId5"/>
    <p:sldLayoutId id="2147528132" r:id="rId6"/>
    <p:sldLayoutId id="2147528133" r:id="rId7"/>
    <p:sldLayoutId id="2147528134" r:id="rId8"/>
    <p:sldLayoutId id="2147528135" r:id="rId9"/>
    <p:sldLayoutId id="2147528136" r:id="rId10"/>
    <p:sldLayoutId id="2147528137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64520" name="Picture 9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1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292875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292876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292877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292878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292879" name="Text Box 15"/>
          <p:cNvSpPr txBox="1">
            <a:spLocks noChangeArrowheads="1"/>
          </p:cNvSpPr>
          <p:nvPr/>
        </p:nvSpPr>
        <p:spPr bwMode="auto">
          <a:xfrm>
            <a:off x="3433147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38" r:id="rId1"/>
    <p:sldLayoutId id="2147528139" r:id="rId2"/>
    <p:sldLayoutId id="2147528140" r:id="rId3"/>
    <p:sldLayoutId id="2147528141" r:id="rId4"/>
    <p:sldLayoutId id="2147528142" r:id="rId5"/>
    <p:sldLayoutId id="2147528143" r:id="rId6"/>
    <p:sldLayoutId id="2147528144" r:id="rId7"/>
    <p:sldLayoutId id="2147528145" r:id="rId8"/>
    <p:sldLayoutId id="2147528146" r:id="rId9"/>
    <p:sldLayoutId id="2147528147" r:id="rId10"/>
    <p:sldLayoutId id="2147528148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7" name="Text Box 7"/>
          <p:cNvSpPr txBox="1">
            <a:spLocks noChangeArrowheads="1"/>
          </p:cNvSpPr>
          <p:nvPr/>
        </p:nvSpPr>
        <p:spPr bwMode="auto">
          <a:xfrm>
            <a:off x="470183" y="318560"/>
            <a:ext cx="6180908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65545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46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49" r:id="rId1"/>
    <p:sldLayoutId id="2147528150" r:id="rId2"/>
    <p:sldLayoutId id="2147528151" r:id="rId3"/>
    <p:sldLayoutId id="2147528152" r:id="rId4"/>
    <p:sldLayoutId id="2147528153" r:id="rId5"/>
    <p:sldLayoutId id="2147528154" r:id="rId6"/>
    <p:sldLayoutId id="2147528155" r:id="rId7"/>
    <p:sldLayoutId id="2147528156" r:id="rId8"/>
    <p:sldLayoutId id="2147528157" r:id="rId9"/>
    <p:sldLayoutId id="2147528158" r:id="rId10"/>
    <p:sldLayoutId id="2147528159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0708" name="Rectangle 4"/>
          <p:cNvSpPr>
            <a:spLocks noChangeArrowheads="1"/>
          </p:cNvSpPr>
          <p:nvPr/>
        </p:nvSpPr>
        <p:spPr bwMode="auto">
          <a:xfrm rot="10800000">
            <a:off x="1597" y="3672526"/>
            <a:ext cx="5890829" cy="8646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0709" name="Rectangle 5"/>
          <p:cNvSpPr>
            <a:spLocks noChangeArrowheads="1"/>
          </p:cNvSpPr>
          <p:nvPr/>
        </p:nvSpPr>
        <p:spPr bwMode="auto">
          <a:xfrm rot="10800000">
            <a:off x="8638638" y="3671009"/>
            <a:ext cx="541905" cy="87984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0710" name="Rectangle 6"/>
          <p:cNvSpPr>
            <a:spLocks noChangeArrowheads="1"/>
          </p:cNvSpPr>
          <p:nvPr/>
        </p:nvSpPr>
        <p:spPr bwMode="auto">
          <a:xfrm rot="10800000">
            <a:off x="5890849" y="3671009"/>
            <a:ext cx="2747779" cy="87984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6656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66567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60" r:id="rId1"/>
    <p:sldLayoutId id="2147528161" r:id="rId2"/>
    <p:sldLayoutId id="2147528162" r:id="rId3"/>
    <p:sldLayoutId id="2147528163" r:id="rId4"/>
    <p:sldLayoutId id="2147528164" r:id="rId5"/>
    <p:sldLayoutId id="2147528165" r:id="rId6"/>
    <p:sldLayoutId id="2147528166" r:id="rId7"/>
    <p:sldLayoutId id="2147528167" r:id="rId8"/>
    <p:sldLayoutId id="2147528168" r:id="rId9"/>
    <p:sldLayoutId id="2147528169" r:id="rId10"/>
    <p:sldLayoutId id="21475281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grpSp>
        <p:nvGrpSpPr>
          <p:cNvPr id="67587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6758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6758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71" r:id="rId1"/>
    <p:sldLayoutId id="2147528172" r:id="rId2"/>
    <p:sldLayoutId id="2147528173" r:id="rId3"/>
    <p:sldLayoutId id="2147528174" r:id="rId4"/>
    <p:sldLayoutId id="2147528175" r:id="rId5"/>
    <p:sldLayoutId id="2147528176" r:id="rId6"/>
    <p:sldLayoutId id="2147528177" r:id="rId7"/>
    <p:sldLayoutId id="2147528178" r:id="rId8"/>
    <p:sldLayoutId id="2147528179" r:id="rId9"/>
    <p:sldLayoutId id="2147528180" r:id="rId10"/>
    <p:sldLayoutId id="21475281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ChangeArrowheads="1"/>
          </p:cNvSpPr>
          <p:nvPr/>
        </p:nvSpPr>
        <p:spPr bwMode="auto">
          <a:xfrm>
            <a:off x="19" y="201905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57092" name="Rectangle 4"/>
          <p:cNvSpPr>
            <a:spLocks noChangeArrowheads="1"/>
          </p:cNvSpPr>
          <p:nvPr/>
        </p:nvSpPr>
        <p:spPr bwMode="auto">
          <a:xfrm rot="10800000">
            <a:off x="7" y="3601246"/>
            <a:ext cx="5890829" cy="86467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 rot="10800000">
            <a:off x="8638638" y="3601230"/>
            <a:ext cx="541905" cy="87984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 rot="10800000">
            <a:off x="5890849" y="3601230"/>
            <a:ext cx="2747779" cy="87984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5018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47869" y="2519652"/>
            <a:ext cx="8262462" cy="48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Complete el Titulo en esta línea</a:t>
            </a:r>
            <a:br>
              <a:rPr lang="es-ES" smtClean="0"/>
            </a:br>
            <a:r>
              <a:rPr lang="es-ES" smtClean="0"/>
              <a:t>Complete el subtitulo aquí cambiando luego el color y tamaño</a:t>
            </a:r>
          </a:p>
        </p:txBody>
      </p:sp>
      <p:sp>
        <p:nvSpPr>
          <p:cNvPr id="5018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068" y="5479226"/>
            <a:ext cx="7937319" cy="41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Autor/Presentador</a:t>
            </a:r>
          </a:p>
        </p:txBody>
      </p:sp>
      <p:grpSp>
        <p:nvGrpSpPr>
          <p:cNvPr id="50184" name="Group 10"/>
          <p:cNvGrpSpPr>
            <a:grpSpLocks/>
          </p:cNvGrpSpPr>
          <p:nvPr/>
        </p:nvGrpSpPr>
        <p:grpSpPr bwMode="auto">
          <a:xfrm>
            <a:off x="19" y="1968998"/>
            <a:ext cx="9180513" cy="87984"/>
            <a:chOff x="0" y="2283"/>
            <a:chExt cx="5760" cy="58"/>
          </a:xfrm>
        </p:grpSpPr>
        <p:sp>
          <p:nvSpPr>
            <p:cNvPr id="857099" name="Rectangle 11"/>
            <p:cNvSpPr>
              <a:spLocks noChangeArrowheads="1"/>
            </p:cNvSpPr>
            <p:nvPr/>
          </p:nvSpPr>
          <p:spPr bwMode="auto">
            <a:xfrm>
              <a:off x="2064" y="2284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57100" name="Rectangle 12"/>
            <p:cNvSpPr>
              <a:spLocks noChangeArrowheads="1"/>
            </p:cNvSpPr>
            <p:nvPr/>
          </p:nvSpPr>
          <p:spPr bwMode="auto">
            <a:xfrm>
              <a:off x="0" y="2283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57101" name="Rectangle 13"/>
            <p:cNvSpPr>
              <a:spLocks noChangeArrowheads="1"/>
            </p:cNvSpPr>
            <p:nvPr/>
          </p:nvSpPr>
          <p:spPr bwMode="auto">
            <a:xfrm>
              <a:off x="340" y="2283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pic>
        <p:nvPicPr>
          <p:cNvPr id="50185" name="Picture 14" descr="Logo PC pol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942" y="593126"/>
            <a:ext cx="2690400" cy="61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7979" r:id="rId1"/>
    <p:sldLayoutId id="2147527980" r:id="rId2"/>
    <p:sldLayoutId id="2147527981" r:id="rId3"/>
    <p:sldLayoutId id="2147527982" r:id="rId4"/>
    <p:sldLayoutId id="2147527983" r:id="rId5"/>
    <p:sldLayoutId id="2147527984" r:id="rId6"/>
    <p:sldLayoutId id="2147527985" r:id="rId7"/>
    <p:sldLayoutId id="2147527986" r:id="rId8"/>
    <p:sldLayoutId id="2147527987" r:id="rId9"/>
    <p:sldLayoutId id="2147527988" r:id="rId10"/>
    <p:sldLayoutId id="21475279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r" rtl="0" eaLnBrk="0" fontAlgn="base" hangingPunct="0">
        <a:spcBef>
          <a:spcPct val="20000"/>
        </a:spcBef>
        <a:spcAft>
          <a:spcPct val="0"/>
        </a:spcAft>
        <a:defRPr>
          <a:solidFill>
            <a:srgbClr val="C0C0C0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5pPr>
      <a:lvl6pPr marL="2509703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6pPr>
      <a:lvl7pPr marL="2966013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7pPr>
      <a:lvl8pPr marL="3422323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8pPr>
      <a:lvl9pPr marL="3878630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4173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68616" name="Picture 9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1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4173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4174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82" r:id="rId1"/>
    <p:sldLayoutId id="2147528183" r:id="rId2"/>
    <p:sldLayoutId id="2147528184" r:id="rId3"/>
    <p:sldLayoutId id="2147528185" r:id="rId4"/>
    <p:sldLayoutId id="2147528186" r:id="rId5"/>
    <p:sldLayoutId id="2147528187" r:id="rId6"/>
    <p:sldLayoutId id="2147528188" r:id="rId7"/>
    <p:sldLayoutId id="2147528189" r:id="rId8"/>
    <p:sldLayoutId id="2147528190" r:id="rId9"/>
    <p:sldLayoutId id="2147528191" r:id="rId10"/>
    <p:sldLayoutId id="2147528192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grpSp>
        <p:nvGrpSpPr>
          <p:cNvPr id="69635" name="Group 3"/>
          <p:cNvGrpSpPr>
            <a:grpSpLocks/>
          </p:cNvGrpSpPr>
          <p:nvPr/>
        </p:nvGrpSpPr>
        <p:grpSpPr bwMode="auto">
          <a:xfrm rot="10800000">
            <a:off x="19" y="3671009"/>
            <a:ext cx="9180513" cy="87984"/>
            <a:chOff x="0" y="2069"/>
            <a:chExt cx="5760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>
              <a:off x="2174" y="218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6963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69637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193" r:id="rId1"/>
    <p:sldLayoutId id="2147528194" r:id="rId2"/>
    <p:sldLayoutId id="2147528195" r:id="rId3"/>
    <p:sldLayoutId id="2147528196" r:id="rId4"/>
    <p:sldLayoutId id="2147528197" r:id="rId5"/>
    <p:sldLayoutId id="2147528198" r:id="rId6"/>
    <p:sldLayoutId id="2147528199" r:id="rId7"/>
    <p:sldLayoutId id="2147528200" r:id="rId8"/>
    <p:sldLayoutId id="2147528201" r:id="rId9"/>
    <p:sldLayoutId id="2147528202" r:id="rId10"/>
    <p:sldLayoutId id="21475282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latin typeface="Frutiger 55 Roman" pitchFamily="34" charset="0"/>
            </a:endParaRPr>
          </a:p>
        </p:txBody>
      </p:sp>
      <p:pic>
        <p:nvPicPr>
          <p:cNvPr id="70664" name="Picture 9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65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Frutiger 55 Roman" pitchFamily="34" charset="0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Frutiger 55 Roman" pitchFamily="34" charset="0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latin typeface="Frutiger 55 Roman" pitchFamily="34" charset="0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166928" name="2 Marcador de número de diapositiva"/>
          <p:cNvSpPr txBox="1">
            <a:spLocks noGrp="1"/>
          </p:cNvSpPr>
          <p:nvPr/>
        </p:nvSpPr>
        <p:spPr bwMode="auto">
          <a:xfrm>
            <a:off x="7989941" y="6234646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/>
          <a:lstStyle/>
          <a:p>
            <a:pPr algn="r">
              <a:defRPr/>
            </a:pPr>
            <a:fld id="{0663EE6D-8470-4047-A79E-83128A6F1850}" type="slidenum">
              <a:rPr lang="es-AR" sz="900" b="1">
                <a:solidFill>
                  <a:schemeClr val="bg1"/>
                </a:solidFill>
                <a:latin typeface="Frutiger 45 Light" pitchFamily="34" charset="0"/>
              </a:rPr>
              <a:pPr algn="r">
                <a:defRPr/>
              </a:pPr>
              <a:t>‹Nº›</a:t>
            </a:fld>
            <a:endParaRPr lang="es-AR" sz="900" b="1" dirty="0">
              <a:solidFill>
                <a:schemeClr val="bg1"/>
              </a:solidFill>
              <a:latin typeface="Frutiger 45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04" r:id="rId1"/>
    <p:sldLayoutId id="2147528205" r:id="rId2"/>
    <p:sldLayoutId id="2147528206" r:id="rId3"/>
    <p:sldLayoutId id="2147528207" r:id="rId4"/>
    <p:sldLayoutId id="2147528208" r:id="rId5"/>
    <p:sldLayoutId id="2147528209" r:id="rId6"/>
    <p:sldLayoutId id="2147528210" r:id="rId7"/>
    <p:sldLayoutId id="2147528211" r:id="rId8"/>
    <p:sldLayoutId id="2147528212" r:id="rId9"/>
    <p:sldLayoutId id="2147528213" r:id="rId10"/>
    <p:sldLayoutId id="2147528214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4173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4173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pic>
        <p:nvPicPr>
          <p:cNvPr id="71688" name="Picture 9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689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4173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174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174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84174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15" r:id="rId1"/>
    <p:sldLayoutId id="2147528216" r:id="rId2"/>
    <p:sldLayoutId id="2147528217" r:id="rId3"/>
    <p:sldLayoutId id="2147528218" r:id="rId4"/>
    <p:sldLayoutId id="2147528219" r:id="rId5"/>
    <p:sldLayoutId id="2147528220" r:id="rId6"/>
    <p:sldLayoutId id="2147528221" r:id="rId7"/>
    <p:sldLayoutId id="2147528222" r:id="rId8"/>
    <p:sldLayoutId id="2147528223" r:id="rId9"/>
    <p:sldLayoutId id="2147528224" r:id="rId10"/>
    <p:sldLayoutId id="2147528225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72712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713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26" r:id="rId1"/>
    <p:sldLayoutId id="2147528227" r:id="rId2"/>
    <p:sldLayoutId id="2147528228" r:id="rId3"/>
    <p:sldLayoutId id="2147528229" r:id="rId4"/>
    <p:sldLayoutId id="2147528230" r:id="rId5"/>
    <p:sldLayoutId id="2147528231" r:id="rId6"/>
    <p:sldLayoutId id="2147528614" r:id="rId7"/>
    <p:sldLayoutId id="2147528232" r:id="rId8"/>
    <p:sldLayoutId id="2147528233" r:id="rId9"/>
    <p:sldLayoutId id="2147528234" r:id="rId10"/>
    <p:sldLayoutId id="2147528235" r:id="rId11"/>
    <p:sldLayoutId id="214752823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73736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3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37" r:id="rId1"/>
    <p:sldLayoutId id="2147528238" r:id="rId2"/>
    <p:sldLayoutId id="2147528239" r:id="rId3"/>
    <p:sldLayoutId id="2147528240" r:id="rId4"/>
    <p:sldLayoutId id="2147528241" r:id="rId5"/>
    <p:sldLayoutId id="2147528242" r:id="rId6"/>
    <p:sldLayoutId id="2147528243" r:id="rId7"/>
    <p:sldLayoutId id="2147528244" r:id="rId8"/>
    <p:sldLayoutId id="2147528245" r:id="rId9"/>
    <p:sldLayoutId id="2147528246" r:id="rId10"/>
    <p:sldLayoutId id="2147528247" r:id="rId11"/>
    <p:sldLayoutId id="214752824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</a:endParaRPr>
          </a:p>
        </p:txBody>
      </p:sp>
      <p:pic>
        <p:nvPicPr>
          <p:cNvPr id="74760" name="Picture 9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61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 pitchFamily="34" charset="0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 pitchFamily="34" charset="0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 pitchFamily="34" charset="0"/>
              </a:endParaRPr>
            </a:p>
          </p:txBody>
        </p:sp>
      </p:grpSp>
      <p:sp>
        <p:nvSpPr>
          <p:cNvPr id="166928" name="2 Marcador de número de diapositiva"/>
          <p:cNvSpPr txBox="1">
            <a:spLocks noGrp="1"/>
          </p:cNvSpPr>
          <p:nvPr/>
        </p:nvSpPr>
        <p:spPr bwMode="auto">
          <a:xfrm>
            <a:off x="7989941" y="6234646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/>
          <a:lstStyle/>
          <a:p>
            <a:pPr algn="r">
              <a:defRPr/>
            </a:pPr>
            <a:fld id="{D71BC40A-6B48-425B-853F-6CF14F21AC7D}" type="slidenum">
              <a:rPr lang="es-AR" sz="900" b="1">
                <a:solidFill>
                  <a:srgbClr val="FFFFFF"/>
                </a:solidFill>
                <a:latin typeface="Frutiger 45 Light" pitchFamily="34" charset="0"/>
              </a:rPr>
              <a:pPr algn="r">
                <a:defRPr/>
              </a:pPr>
              <a:t>‹Nº›</a:t>
            </a:fld>
            <a:endParaRPr lang="es-AR" sz="900" b="1" dirty="0">
              <a:solidFill>
                <a:srgbClr val="FFFFFF"/>
              </a:solidFill>
              <a:latin typeface="Frutiger 45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49" r:id="rId1"/>
    <p:sldLayoutId id="2147528250" r:id="rId2"/>
    <p:sldLayoutId id="2147528251" r:id="rId3"/>
    <p:sldLayoutId id="2147528252" r:id="rId4"/>
    <p:sldLayoutId id="2147528253" r:id="rId5"/>
    <p:sldLayoutId id="2147528254" r:id="rId6"/>
    <p:sldLayoutId id="2147528255" r:id="rId7"/>
    <p:sldLayoutId id="2147528256" r:id="rId8"/>
    <p:sldLayoutId id="2147528257" r:id="rId9"/>
    <p:sldLayoutId id="2147528258" r:id="rId10"/>
    <p:sldLayoutId id="2147528259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75779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7578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75781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60" r:id="rId1"/>
    <p:sldLayoutId id="2147528261" r:id="rId2"/>
    <p:sldLayoutId id="2147528262" r:id="rId3"/>
    <p:sldLayoutId id="2147528263" r:id="rId4"/>
    <p:sldLayoutId id="2147528264" r:id="rId5"/>
    <p:sldLayoutId id="2147528265" r:id="rId6"/>
    <p:sldLayoutId id="2147528266" r:id="rId7"/>
    <p:sldLayoutId id="2147528267" r:id="rId8"/>
    <p:sldLayoutId id="2147528268" r:id="rId9"/>
    <p:sldLayoutId id="2147528269" r:id="rId10"/>
    <p:sldLayoutId id="21475282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76803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7680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76805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71" r:id="rId1"/>
    <p:sldLayoutId id="2147528272" r:id="rId2"/>
    <p:sldLayoutId id="2147528273" r:id="rId3"/>
    <p:sldLayoutId id="2147528274" r:id="rId4"/>
    <p:sldLayoutId id="2147528275" r:id="rId5"/>
    <p:sldLayoutId id="2147528276" r:id="rId6"/>
    <p:sldLayoutId id="2147528277" r:id="rId7"/>
    <p:sldLayoutId id="2147528278" r:id="rId8"/>
    <p:sldLayoutId id="2147528279" r:id="rId9"/>
    <p:sldLayoutId id="2147528280" r:id="rId10"/>
    <p:sldLayoutId id="21475282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77832" name="Picture 9" descr="LogoPolGri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833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82" r:id="rId1"/>
    <p:sldLayoutId id="2147528283" r:id="rId2"/>
    <p:sldLayoutId id="2147528284" r:id="rId3"/>
    <p:sldLayoutId id="2147528285" r:id="rId4"/>
    <p:sldLayoutId id="2147528286" r:id="rId5"/>
    <p:sldLayoutId id="2147528287" r:id="rId6"/>
    <p:sldLayoutId id="2147528615" r:id="rId7"/>
    <p:sldLayoutId id="2147528288" r:id="rId8"/>
    <p:sldLayoutId id="2147528289" r:id="rId9"/>
    <p:sldLayoutId id="2147528290" r:id="rId10"/>
    <p:sldLayoutId id="2147528291" r:id="rId11"/>
    <p:sldLayoutId id="2147528292" r:id="rId12"/>
    <p:sldLayoutId id="2147528856" r:id="rId13"/>
    <p:sldLayoutId id="214752888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7" name="Text Box 7"/>
          <p:cNvSpPr txBox="1">
            <a:spLocks noChangeArrowheads="1"/>
          </p:cNvSpPr>
          <p:nvPr/>
        </p:nvSpPr>
        <p:spPr bwMode="auto">
          <a:xfrm>
            <a:off x="470183" y="318560"/>
            <a:ext cx="6180908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51209" name="Picture 10" descr="LogoPolGri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10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39695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7990" r:id="rId1"/>
    <p:sldLayoutId id="2147527991" r:id="rId2"/>
    <p:sldLayoutId id="2147527992" r:id="rId3"/>
    <p:sldLayoutId id="2147527993" r:id="rId4"/>
    <p:sldLayoutId id="2147527994" r:id="rId5"/>
    <p:sldLayoutId id="2147527995" r:id="rId6"/>
    <p:sldLayoutId id="2147527996" r:id="rId7"/>
    <p:sldLayoutId id="2147527997" r:id="rId8"/>
    <p:sldLayoutId id="2147527998" r:id="rId9"/>
    <p:sldLayoutId id="2147527999" r:id="rId10"/>
    <p:sldLayoutId id="2147528000" r:id="rId11"/>
    <p:sldLayoutId id="2147528001" r:id="rId12"/>
    <p:sldLayoutId id="2147528002" r:id="rId13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78856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85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293" r:id="rId1"/>
    <p:sldLayoutId id="2147528294" r:id="rId2"/>
    <p:sldLayoutId id="2147528295" r:id="rId3"/>
    <p:sldLayoutId id="2147528296" r:id="rId4"/>
    <p:sldLayoutId id="2147528297" r:id="rId5"/>
    <p:sldLayoutId id="2147528298" r:id="rId6"/>
    <p:sldLayoutId id="2147528616" r:id="rId7"/>
    <p:sldLayoutId id="2147528299" r:id="rId8"/>
    <p:sldLayoutId id="2147528300" r:id="rId9"/>
    <p:sldLayoutId id="2147528301" r:id="rId10"/>
    <p:sldLayoutId id="2147528302" r:id="rId11"/>
    <p:sldLayoutId id="214752830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79880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881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04" r:id="rId1"/>
    <p:sldLayoutId id="2147528305" r:id="rId2"/>
    <p:sldLayoutId id="2147528306" r:id="rId3"/>
    <p:sldLayoutId id="2147528307" r:id="rId4"/>
    <p:sldLayoutId id="2147528308" r:id="rId5"/>
    <p:sldLayoutId id="2147528309" r:id="rId6"/>
    <p:sldLayoutId id="2147528617" r:id="rId7"/>
    <p:sldLayoutId id="2147528310" r:id="rId8"/>
    <p:sldLayoutId id="2147528311" r:id="rId9"/>
    <p:sldLayoutId id="2147528312" r:id="rId10"/>
    <p:sldLayoutId id="2147528313" r:id="rId11"/>
    <p:sldLayoutId id="214752831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80904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5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15" r:id="rId1"/>
    <p:sldLayoutId id="2147528316" r:id="rId2"/>
    <p:sldLayoutId id="2147528317" r:id="rId3"/>
    <p:sldLayoutId id="2147528318" r:id="rId4"/>
    <p:sldLayoutId id="2147528319" r:id="rId5"/>
    <p:sldLayoutId id="2147528320" r:id="rId6"/>
    <p:sldLayoutId id="2147528618" r:id="rId7"/>
    <p:sldLayoutId id="2147528321" r:id="rId8"/>
    <p:sldLayoutId id="2147528322" r:id="rId9"/>
    <p:sldLayoutId id="2147528323" r:id="rId10"/>
    <p:sldLayoutId id="2147528324" r:id="rId11"/>
    <p:sldLayoutId id="214752832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81928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29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26" r:id="rId1"/>
    <p:sldLayoutId id="2147528327" r:id="rId2"/>
    <p:sldLayoutId id="2147528328" r:id="rId3"/>
    <p:sldLayoutId id="2147528329" r:id="rId4"/>
    <p:sldLayoutId id="2147528330" r:id="rId5"/>
    <p:sldLayoutId id="2147528331" r:id="rId6"/>
    <p:sldLayoutId id="2147528619" r:id="rId7"/>
    <p:sldLayoutId id="2147528332" r:id="rId8"/>
    <p:sldLayoutId id="2147528333" r:id="rId9"/>
    <p:sldLayoutId id="2147528334" r:id="rId10"/>
    <p:sldLayoutId id="2147528335" r:id="rId11"/>
    <p:sldLayoutId id="214752833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82947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8294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8294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37" r:id="rId1"/>
    <p:sldLayoutId id="2147528338" r:id="rId2"/>
    <p:sldLayoutId id="2147528339" r:id="rId3"/>
    <p:sldLayoutId id="2147528340" r:id="rId4"/>
    <p:sldLayoutId id="2147528341" r:id="rId5"/>
    <p:sldLayoutId id="2147528342" r:id="rId6"/>
    <p:sldLayoutId id="2147528343" r:id="rId7"/>
    <p:sldLayoutId id="2147528344" r:id="rId8"/>
    <p:sldLayoutId id="2147528345" r:id="rId9"/>
    <p:sldLayoutId id="2147528346" r:id="rId10"/>
    <p:sldLayoutId id="214752834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83976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97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48" r:id="rId1"/>
    <p:sldLayoutId id="2147528349" r:id="rId2"/>
    <p:sldLayoutId id="2147528350" r:id="rId3"/>
    <p:sldLayoutId id="2147528351" r:id="rId4"/>
    <p:sldLayoutId id="2147528352" r:id="rId5"/>
    <p:sldLayoutId id="2147528353" r:id="rId6"/>
    <p:sldLayoutId id="2147528620" r:id="rId7"/>
    <p:sldLayoutId id="2147528354" r:id="rId8"/>
    <p:sldLayoutId id="2147528355" r:id="rId9"/>
    <p:sldLayoutId id="2147528356" r:id="rId10"/>
    <p:sldLayoutId id="2147528357" r:id="rId11"/>
    <p:sldLayoutId id="214752835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84995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8499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84997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59" r:id="rId1"/>
    <p:sldLayoutId id="2147528360" r:id="rId2"/>
    <p:sldLayoutId id="2147528361" r:id="rId3"/>
    <p:sldLayoutId id="2147528362" r:id="rId4"/>
    <p:sldLayoutId id="2147528363" r:id="rId5"/>
    <p:sldLayoutId id="2147528364" r:id="rId6"/>
    <p:sldLayoutId id="2147528365" r:id="rId7"/>
    <p:sldLayoutId id="2147528366" r:id="rId8"/>
    <p:sldLayoutId id="2147528367" r:id="rId9"/>
    <p:sldLayoutId id="2147528368" r:id="rId10"/>
    <p:sldLayoutId id="21475283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86019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8602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86021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70" r:id="rId1"/>
    <p:sldLayoutId id="2147528371" r:id="rId2"/>
    <p:sldLayoutId id="2147528372" r:id="rId3"/>
    <p:sldLayoutId id="2147528373" r:id="rId4"/>
    <p:sldLayoutId id="2147528374" r:id="rId5"/>
    <p:sldLayoutId id="2147528375" r:id="rId6"/>
    <p:sldLayoutId id="2147528376" r:id="rId7"/>
    <p:sldLayoutId id="2147528377" r:id="rId8"/>
    <p:sldLayoutId id="2147528378" r:id="rId9"/>
    <p:sldLayoutId id="2147528379" r:id="rId10"/>
    <p:sldLayoutId id="21475283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87048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049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81" r:id="rId1"/>
    <p:sldLayoutId id="2147528382" r:id="rId2"/>
    <p:sldLayoutId id="2147528383" r:id="rId3"/>
    <p:sldLayoutId id="2147528384" r:id="rId4"/>
    <p:sldLayoutId id="2147528385" r:id="rId5"/>
    <p:sldLayoutId id="2147528386" r:id="rId6"/>
    <p:sldLayoutId id="2147528621" r:id="rId7"/>
    <p:sldLayoutId id="2147528387" r:id="rId8"/>
    <p:sldLayoutId id="2147528388" r:id="rId9"/>
    <p:sldLayoutId id="2147528389" r:id="rId10"/>
    <p:sldLayoutId id="2147528390" r:id="rId11"/>
    <p:sldLayoutId id="214752839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88067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8806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8806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392" r:id="rId1"/>
    <p:sldLayoutId id="2147528393" r:id="rId2"/>
    <p:sldLayoutId id="2147528394" r:id="rId3"/>
    <p:sldLayoutId id="2147528395" r:id="rId4"/>
    <p:sldLayoutId id="2147528396" r:id="rId5"/>
    <p:sldLayoutId id="2147528397" r:id="rId6"/>
    <p:sldLayoutId id="2147528398" r:id="rId7"/>
    <p:sldLayoutId id="2147528399" r:id="rId8"/>
    <p:sldLayoutId id="2147528400" r:id="rId9"/>
    <p:sldLayoutId id="2147528401" r:id="rId10"/>
    <p:sldLayoutId id="214752840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grpSp>
        <p:nvGrpSpPr>
          <p:cNvPr id="52227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5222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03" r:id="rId1"/>
    <p:sldLayoutId id="2147528004" r:id="rId2"/>
    <p:sldLayoutId id="2147528005" r:id="rId3"/>
    <p:sldLayoutId id="2147528006" r:id="rId4"/>
    <p:sldLayoutId id="2147528007" r:id="rId5"/>
    <p:sldLayoutId id="2147528008" r:id="rId6"/>
    <p:sldLayoutId id="2147528009" r:id="rId7"/>
    <p:sldLayoutId id="2147528010" r:id="rId8"/>
    <p:sldLayoutId id="2147528011" r:id="rId9"/>
    <p:sldLayoutId id="2147528012" r:id="rId10"/>
    <p:sldLayoutId id="214752801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89096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909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03" r:id="rId1"/>
    <p:sldLayoutId id="2147528404" r:id="rId2"/>
    <p:sldLayoutId id="2147528405" r:id="rId3"/>
    <p:sldLayoutId id="2147528406" r:id="rId4"/>
    <p:sldLayoutId id="2147528407" r:id="rId5"/>
    <p:sldLayoutId id="2147528408" r:id="rId6"/>
    <p:sldLayoutId id="2147528622" r:id="rId7"/>
    <p:sldLayoutId id="2147528409" r:id="rId8"/>
    <p:sldLayoutId id="2147528410" r:id="rId9"/>
    <p:sldLayoutId id="2147528411" r:id="rId10"/>
    <p:sldLayoutId id="2147528412" r:id="rId11"/>
    <p:sldLayoutId id="214752841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90115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901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90117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14" r:id="rId1"/>
    <p:sldLayoutId id="2147528415" r:id="rId2"/>
    <p:sldLayoutId id="2147528416" r:id="rId3"/>
    <p:sldLayoutId id="2147528417" r:id="rId4"/>
    <p:sldLayoutId id="2147528418" r:id="rId5"/>
    <p:sldLayoutId id="2147528419" r:id="rId6"/>
    <p:sldLayoutId id="2147528420" r:id="rId7"/>
    <p:sldLayoutId id="2147528421" r:id="rId8"/>
    <p:sldLayoutId id="2147528422" r:id="rId9"/>
    <p:sldLayoutId id="2147528423" r:id="rId10"/>
    <p:sldLayoutId id="214752842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91139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9114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91141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25" r:id="rId1"/>
    <p:sldLayoutId id="2147528426" r:id="rId2"/>
    <p:sldLayoutId id="2147528427" r:id="rId3"/>
    <p:sldLayoutId id="2147528428" r:id="rId4"/>
    <p:sldLayoutId id="2147528429" r:id="rId5"/>
    <p:sldLayoutId id="2147528430" r:id="rId6"/>
    <p:sldLayoutId id="2147528431" r:id="rId7"/>
    <p:sldLayoutId id="2147528432" r:id="rId8"/>
    <p:sldLayoutId id="2147528433" r:id="rId9"/>
    <p:sldLayoutId id="2147528434" r:id="rId10"/>
    <p:sldLayoutId id="21475284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92168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69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36" r:id="rId1"/>
    <p:sldLayoutId id="2147528437" r:id="rId2"/>
    <p:sldLayoutId id="2147528438" r:id="rId3"/>
    <p:sldLayoutId id="2147528439" r:id="rId4"/>
    <p:sldLayoutId id="2147528440" r:id="rId5"/>
    <p:sldLayoutId id="2147528441" r:id="rId6"/>
    <p:sldLayoutId id="2147528623" r:id="rId7"/>
    <p:sldLayoutId id="2147528442" r:id="rId8"/>
    <p:sldLayoutId id="2147528443" r:id="rId9"/>
    <p:sldLayoutId id="2147528444" r:id="rId10"/>
    <p:sldLayoutId id="2147528445" r:id="rId11"/>
    <p:sldLayoutId id="214752844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pic>
        <p:nvPicPr>
          <p:cNvPr id="93192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193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839695" name="Text Box 15"/>
          <p:cNvSpPr txBox="1">
            <a:spLocks noChangeArrowheads="1"/>
          </p:cNvSpPr>
          <p:nvPr/>
        </p:nvSpPr>
        <p:spPr bwMode="auto">
          <a:xfrm>
            <a:off x="3433147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47" r:id="rId1"/>
    <p:sldLayoutId id="2147528448" r:id="rId2"/>
    <p:sldLayoutId id="2147528449" r:id="rId3"/>
    <p:sldLayoutId id="2147528450" r:id="rId4"/>
    <p:sldLayoutId id="2147528451" r:id="rId5"/>
    <p:sldLayoutId id="2147528452" r:id="rId6"/>
    <p:sldLayoutId id="2147528453" r:id="rId7"/>
    <p:sldLayoutId id="2147528454" r:id="rId8"/>
    <p:sldLayoutId id="2147528455" r:id="rId9"/>
    <p:sldLayoutId id="2147528456" r:id="rId10"/>
    <p:sldLayoutId id="2147528457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94211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942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9421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58" r:id="rId1"/>
    <p:sldLayoutId id="2147528459" r:id="rId2"/>
    <p:sldLayoutId id="2147528460" r:id="rId3"/>
    <p:sldLayoutId id="2147528461" r:id="rId4"/>
    <p:sldLayoutId id="2147528462" r:id="rId5"/>
    <p:sldLayoutId id="2147528463" r:id="rId6"/>
    <p:sldLayoutId id="2147528464" r:id="rId7"/>
    <p:sldLayoutId id="2147528465" r:id="rId8"/>
    <p:sldLayoutId id="2147528466" r:id="rId9"/>
    <p:sldLayoutId id="2147528467" r:id="rId10"/>
    <p:sldLayoutId id="214752846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95240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5241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69" r:id="rId1"/>
    <p:sldLayoutId id="2147528470" r:id="rId2"/>
    <p:sldLayoutId id="2147528471" r:id="rId3"/>
    <p:sldLayoutId id="2147528472" r:id="rId4"/>
    <p:sldLayoutId id="2147528473" r:id="rId5"/>
    <p:sldLayoutId id="2147528474" r:id="rId6"/>
    <p:sldLayoutId id="2147528624" r:id="rId7"/>
    <p:sldLayoutId id="2147528475" r:id="rId8"/>
    <p:sldLayoutId id="2147528476" r:id="rId9"/>
    <p:sldLayoutId id="2147528477" r:id="rId10"/>
    <p:sldLayoutId id="2147528478" r:id="rId11"/>
    <p:sldLayoutId id="214752847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96259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9626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96261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80" r:id="rId1"/>
    <p:sldLayoutId id="2147528481" r:id="rId2"/>
    <p:sldLayoutId id="2147528482" r:id="rId3"/>
    <p:sldLayoutId id="2147528483" r:id="rId4"/>
    <p:sldLayoutId id="2147528484" r:id="rId5"/>
    <p:sldLayoutId id="2147528485" r:id="rId6"/>
    <p:sldLayoutId id="2147528486" r:id="rId7"/>
    <p:sldLayoutId id="2147528487" r:id="rId8"/>
    <p:sldLayoutId id="2147528488" r:id="rId9"/>
    <p:sldLayoutId id="2147528489" r:id="rId10"/>
    <p:sldLayoutId id="21475284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9728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pic>
        <p:nvPicPr>
          <p:cNvPr id="97287" name="Picture 9" descr="LogoPolG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7288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</p:grpSp>
      <p:sp>
        <p:nvSpPr>
          <p:cNvPr id="1491983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/>
                <a:cs typeface="Arial" charset="0"/>
              </a:rPr>
              <a:t> Información reservada</a:t>
            </a:r>
          </a:p>
        </p:txBody>
      </p:sp>
      <p:sp>
        <p:nvSpPr>
          <p:cNvPr id="15" name="2 Marcador de número de diapositiva"/>
          <p:cNvSpPr txBox="1">
            <a:spLocks noGrp="1"/>
          </p:cNvSpPr>
          <p:nvPr/>
        </p:nvSpPr>
        <p:spPr bwMode="auto">
          <a:xfrm>
            <a:off x="7989941" y="6234646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/>
          <a:lstStyle/>
          <a:p>
            <a:pPr algn="r">
              <a:defRPr/>
            </a:pPr>
            <a:fld id="{FA331B25-5C50-442B-874B-BCAE35BA45B4}" type="slidenum">
              <a:rPr lang="es-AR" sz="900" b="1">
                <a:solidFill>
                  <a:srgbClr val="FFFFFF"/>
                </a:solidFill>
                <a:latin typeface="Frutiger 45 Light" pitchFamily="34" charset="0"/>
                <a:cs typeface="Arial" charset="0"/>
              </a:rPr>
              <a:pPr algn="r">
                <a:defRPr/>
              </a:pPr>
              <a:t>‹Nº›</a:t>
            </a:fld>
            <a:endParaRPr lang="es-AR" sz="900" b="1" dirty="0">
              <a:solidFill>
                <a:srgbClr val="FFFFFF"/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91" r:id="rId1"/>
    <p:sldLayoutId id="214752849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98307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9830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9830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493" r:id="rId1"/>
    <p:sldLayoutId id="2147528494" r:id="rId2"/>
    <p:sldLayoutId id="2147528495" r:id="rId3"/>
    <p:sldLayoutId id="2147528496" r:id="rId4"/>
    <p:sldLayoutId id="2147528497" r:id="rId5"/>
    <p:sldLayoutId id="2147528498" r:id="rId6"/>
    <p:sldLayoutId id="2147528499" r:id="rId7"/>
    <p:sldLayoutId id="2147528500" r:id="rId8"/>
    <p:sldLayoutId id="2147528501" r:id="rId9"/>
    <p:sldLayoutId id="2147528502" r:id="rId10"/>
    <p:sldLayoutId id="21475285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4173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53256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25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4173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4174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41743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14" r:id="rId1"/>
    <p:sldLayoutId id="2147528015" r:id="rId2"/>
    <p:sldLayoutId id="2147528016" r:id="rId3"/>
    <p:sldLayoutId id="2147528017" r:id="rId4"/>
    <p:sldLayoutId id="2147528018" r:id="rId5"/>
    <p:sldLayoutId id="2147528019" r:id="rId6"/>
    <p:sldLayoutId id="2147528020" r:id="rId7"/>
    <p:sldLayoutId id="2147528021" r:id="rId8"/>
    <p:sldLayoutId id="2147528022" r:id="rId9"/>
    <p:sldLayoutId id="2147528023" r:id="rId10"/>
    <p:sldLayoutId id="2147528024" r:id="rId11"/>
    <p:sldLayoutId id="2147528025" r:id="rId12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99336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9337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04" r:id="rId1"/>
    <p:sldLayoutId id="2147528505" r:id="rId2"/>
    <p:sldLayoutId id="2147528506" r:id="rId3"/>
    <p:sldLayoutId id="2147528507" r:id="rId4"/>
    <p:sldLayoutId id="2147528508" r:id="rId5"/>
    <p:sldLayoutId id="2147528509" r:id="rId6"/>
    <p:sldLayoutId id="2147528625" r:id="rId7"/>
    <p:sldLayoutId id="2147528510" r:id="rId8"/>
    <p:sldLayoutId id="2147528511" r:id="rId9"/>
    <p:sldLayoutId id="2147528512" r:id="rId10"/>
    <p:sldLayoutId id="2147528513" r:id="rId11"/>
    <p:sldLayoutId id="214752851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100360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0361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15" r:id="rId1"/>
    <p:sldLayoutId id="2147528516" r:id="rId2"/>
    <p:sldLayoutId id="2147528517" r:id="rId3"/>
    <p:sldLayoutId id="2147528518" r:id="rId4"/>
    <p:sldLayoutId id="2147528519" r:id="rId5"/>
    <p:sldLayoutId id="2147528520" r:id="rId6"/>
    <p:sldLayoutId id="2147528626" r:id="rId7"/>
    <p:sldLayoutId id="2147528521" r:id="rId8"/>
    <p:sldLayoutId id="2147528522" r:id="rId9"/>
    <p:sldLayoutId id="2147528523" r:id="rId10"/>
    <p:sldLayoutId id="2147528524" r:id="rId11"/>
    <p:sldLayoutId id="214752852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101379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10138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101381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26" r:id="rId1"/>
    <p:sldLayoutId id="2147528527" r:id="rId2"/>
    <p:sldLayoutId id="2147528528" r:id="rId3"/>
    <p:sldLayoutId id="2147528529" r:id="rId4"/>
    <p:sldLayoutId id="2147528530" r:id="rId5"/>
    <p:sldLayoutId id="2147528531" r:id="rId6"/>
    <p:sldLayoutId id="2147528532" r:id="rId7"/>
    <p:sldLayoutId id="2147528533" r:id="rId8"/>
    <p:sldLayoutId id="2147528534" r:id="rId9"/>
    <p:sldLayoutId id="2147528535" r:id="rId10"/>
    <p:sldLayoutId id="214752853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102403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10240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102405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37" r:id="rId1"/>
    <p:sldLayoutId id="2147528538" r:id="rId2"/>
    <p:sldLayoutId id="2147528539" r:id="rId3"/>
    <p:sldLayoutId id="2147528540" r:id="rId4"/>
    <p:sldLayoutId id="2147528541" r:id="rId5"/>
    <p:sldLayoutId id="2147528542" r:id="rId6"/>
    <p:sldLayoutId id="2147528543" r:id="rId7"/>
    <p:sldLayoutId id="2147528544" r:id="rId8"/>
    <p:sldLayoutId id="2147528545" r:id="rId9"/>
    <p:sldLayoutId id="2147528546" r:id="rId10"/>
    <p:sldLayoutId id="214752854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103427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1034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10342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48" r:id="rId1"/>
    <p:sldLayoutId id="2147528549" r:id="rId2"/>
    <p:sldLayoutId id="2147528550" r:id="rId3"/>
    <p:sldLayoutId id="2147528551" r:id="rId4"/>
    <p:sldLayoutId id="2147528552" r:id="rId5"/>
    <p:sldLayoutId id="2147528553" r:id="rId6"/>
    <p:sldLayoutId id="2147528554" r:id="rId7"/>
    <p:sldLayoutId id="2147528555" r:id="rId8"/>
    <p:sldLayoutId id="2147528556" r:id="rId9"/>
    <p:sldLayoutId id="2147528557" r:id="rId10"/>
    <p:sldLayoutId id="214752855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104451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10445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10445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59" r:id="rId1"/>
    <p:sldLayoutId id="2147528560" r:id="rId2"/>
    <p:sldLayoutId id="2147528561" r:id="rId3"/>
    <p:sldLayoutId id="2147528562" r:id="rId4"/>
    <p:sldLayoutId id="2147528563" r:id="rId5"/>
    <p:sldLayoutId id="2147528564" r:id="rId6"/>
    <p:sldLayoutId id="2147528565" r:id="rId7"/>
    <p:sldLayoutId id="2147528566" r:id="rId8"/>
    <p:sldLayoutId id="2147528567" r:id="rId9"/>
    <p:sldLayoutId id="2147528568" r:id="rId10"/>
    <p:sldLayoutId id="21475285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105480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5481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70" r:id="rId1"/>
    <p:sldLayoutId id="2147528571" r:id="rId2"/>
    <p:sldLayoutId id="2147528572" r:id="rId3"/>
    <p:sldLayoutId id="2147528573" r:id="rId4"/>
    <p:sldLayoutId id="2147528574" r:id="rId5"/>
    <p:sldLayoutId id="2147528575" r:id="rId6"/>
    <p:sldLayoutId id="2147528627" r:id="rId7"/>
    <p:sldLayoutId id="2147528576" r:id="rId8"/>
    <p:sldLayoutId id="2147528577" r:id="rId9"/>
    <p:sldLayoutId id="2147528578" r:id="rId10"/>
    <p:sldLayoutId id="2147528579" r:id="rId11"/>
    <p:sldLayoutId id="214752858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106504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6505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81" r:id="rId1"/>
    <p:sldLayoutId id="2147528582" r:id="rId2"/>
    <p:sldLayoutId id="2147528583" r:id="rId3"/>
    <p:sldLayoutId id="2147528584" r:id="rId4"/>
    <p:sldLayoutId id="2147528585" r:id="rId5"/>
    <p:sldLayoutId id="2147528586" r:id="rId6"/>
    <p:sldLayoutId id="2147528628" r:id="rId7"/>
    <p:sldLayoutId id="2147528587" r:id="rId8"/>
    <p:sldLayoutId id="2147528588" r:id="rId9"/>
    <p:sldLayoutId id="2147528589" r:id="rId10"/>
    <p:sldLayoutId id="2147528590" r:id="rId11"/>
    <p:sldLayoutId id="214752859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107523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10752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107525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592" r:id="rId1"/>
    <p:sldLayoutId id="2147528593" r:id="rId2"/>
    <p:sldLayoutId id="2147528594" r:id="rId3"/>
    <p:sldLayoutId id="2147528595" r:id="rId4"/>
    <p:sldLayoutId id="2147528596" r:id="rId5"/>
    <p:sldLayoutId id="2147528597" r:id="rId6"/>
    <p:sldLayoutId id="2147528598" r:id="rId7"/>
    <p:sldLayoutId id="2147528599" r:id="rId8"/>
    <p:sldLayoutId id="2147528600" r:id="rId9"/>
    <p:sldLayoutId id="2147528601" r:id="rId10"/>
    <p:sldLayoutId id="214752860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108547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10854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10854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603" r:id="rId1"/>
    <p:sldLayoutId id="2147528604" r:id="rId2"/>
    <p:sldLayoutId id="2147528605" r:id="rId3"/>
    <p:sldLayoutId id="2147528606" r:id="rId4"/>
    <p:sldLayoutId id="2147528607" r:id="rId5"/>
    <p:sldLayoutId id="2147528608" r:id="rId6"/>
    <p:sldLayoutId id="2147528609" r:id="rId7"/>
    <p:sldLayoutId id="2147528610" r:id="rId8"/>
    <p:sldLayoutId id="2147528611" r:id="rId9"/>
    <p:sldLayoutId id="2147528612" r:id="rId10"/>
    <p:sldLayoutId id="214752861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54280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1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39695" name="Text Box 15"/>
          <p:cNvSpPr txBox="1">
            <a:spLocks noChangeArrowheads="1"/>
          </p:cNvSpPr>
          <p:nvPr/>
        </p:nvSpPr>
        <p:spPr bwMode="auto">
          <a:xfrm>
            <a:off x="3433147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26" r:id="rId1"/>
    <p:sldLayoutId id="2147528027" r:id="rId2"/>
    <p:sldLayoutId id="2147528028" r:id="rId3"/>
    <p:sldLayoutId id="2147528029" r:id="rId4"/>
    <p:sldLayoutId id="2147528030" r:id="rId5"/>
    <p:sldLayoutId id="2147528031" r:id="rId6"/>
    <p:sldLayoutId id="2147528032" r:id="rId7"/>
    <p:sldLayoutId id="2147528033" r:id="rId8"/>
    <p:sldLayoutId id="2147528034" r:id="rId9"/>
    <p:sldLayoutId id="2147528035" r:id="rId10"/>
    <p:sldLayoutId id="2147528036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630" r:id="rId1"/>
    <p:sldLayoutId id="2147528631" r:id="rId2"/>
    <p:sldLayoutId id="2147528632" r:id="rId3"/>
    <p:sldLayoutId id="2147528633" r:id="rId4"/>
    <p:sldLayoutId id="2147528634" r:id="rId5"/>
    <p:sldLayoutId id="2147528635" r:id="rId6"/>
    <p:sldLayoutId id="2147528636" r:id="rId7"/>
    <p:sldLayoutId id="2147528637" r:id="rId8"/>
    <p:sldLayoutId id="2147528638" r:id="rId9"/>
    <p:sldLayoutId id="2147528639" r:id="rId10"/>
    <p:sldLayoutId id="214752864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642" r:id="rId1"/>
    <p:sldLayoutId id="2147528643" r:id="rId2"/>
    <p:sldLayoutId id="2147528644" r:id="rId3"/>
    <p:sldLayoutId id="2147528645" r:id="rId4"/>
    <p:sldLayoutId id="2147528646" r:id="rId5"/>
    <p:sldLayoutId id="2147528647" r:id="rId6"/>
    <p:sldLayoutId id="2147528648" r:id="rId7"/>
    <p:sldLayoutId id="2147528649" r:id="rId8"/>
    <p:sldLayoutId id="2147528650" r:id="rId9"/>
    <p:sldLayoutId id="2147528651" r:id="rId10"/>
    <p:sldLayoutId id="214752865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654" r:id="rId1"/>
    <p:sldLayoutId id="2147528655" r:id="rId2"/>
    <p:sldLayoutId id="2147528656" r:id="rId3"/>
    <p:sldLayoutId id="2147528657" r:id="rId4"/>
    <p:sldLayoutId id="2147528658" r:id="rId5"/>
    <p:sldLayoutId id="2147528659" r:id="rId6"/>
    <p:sldLayoutId id="2147528660" r:id="rId7"/>
    <p:sldLayoutId id="2147528661" r:id="rId8"/>
    <p:sldLayoutId id="2147528662" r:id="rId9"/>
    <p:sldLayoutId id="2147528663" r:id="rId10"/>
    <p:sldLayoutId id="214752866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666" r:id="rId1"/>
    <p:sldLayoutId id="2147528667" r:id="rId2"/>
    <p:sldLayoutId id="2147528668" r:id="rId3"/>
    <p:sldLayoutId id="2147528669" r:id="rId4"/>
    <p:sldLayoutId id="2147528670" r:id="rId5"/>
    <p:sldLayoutId id="2147528671" r:id="rId6"/>
    <p:sldLayoutId id="2147528672" r:id="rId7"/>
    <p:sldLayoutId id="2147528673" r:id="rId8"/>
    <p:sldLayoutId id="2147528674" r:id="rId9"/>
    <p:sldLayoutId id="2147528675" r:id="rId10"/>
    <p:sldLayoutId id="21475286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678" r:id="rId1"/>
    <p:sldLayoutId id="2147528679" r:id="rId2"/>
    <p:sldLayoutId id="2147528680" r:id="rId3"/>
    <p:sldLayoutId id="2147528681" r:id="rId4"/>
    <p:sldLayoutId id="2147528682" r:id="rId5"/>
    <p:sldLayoutId id="2147528683" r:id="rId6"/>
    <p:sldLayoutId id="2147528684" r:id="rId7"/>
    <p:sldLayoutId id="2147528685" r:id="rId8"/>
    <p:sldLayoutId id="2147528686" r:id="rId9"/>
    <p:sldLayoutId id="2147528687" r:id="rId10"/>
    <p:sldLayoutId id="214752868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690" r:id="rId1"/>
    <p:sldLayoutId id="2147528691" r:id="rId2"/>
    <p:sldLayoutId id="2147528692" r:id="rId3"/>
    <p:sldLayoutId id="2147528693" r:id="rId4"/>
    <p:sldLayoutId id="2147528694" r:id="rId5"/>
    <p:sldLayoutId id="2147528695" r:id="rId6"/>
    <p:sldLayoutId id="2147528696" r:id="rId7"/>
    <p:sldLayoutId id="2147528697" r:id="rId8"/>
    <p:sldLayoutId id="2147528698" r:id="rId9"/>
    <p:sldLayoutId id="2147528699" r:id="rId10"/>
    <p:sldLayoutId id="214752870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02" r:id="rId1"/>
    <p:sldLayoutId id="2147528703" r:id="rId2"/>
    <p:sldLayoutId id="2147528704" r:id="rId3"/>
    <p:sldLayoutId id="2147528705" r:id="rId4"/>
    <p:sldLayoutId id="2147528706" r:id="rId5"/>
    <p:sldLayoutId id="2147528707" r:id="rId6"/>
    <p:sldLayoutId id="2147528708" r:id="rId7"/>
    <p:sldLayoutId id="2147528709" r:id="rId8"/>
    <p:sldLayoutId id="2147528710" r:id="rId9"/>
    <p:sldLayoutId id="2147528711" r:id="rId10"/>
    <p:sldLayoutId id="214752871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14" r:id="rId1"/>
    <p:sldLayoutId id="2147528715" r:id="rId2"/>
    <p:sldLayoutId id="2147528716" r:id="rId3"/>
    <p:sldLayoutId id="2147528717" r:id="rId4"/>
    <p:sldLayoutId id="2147528718" r:id="rId5"/>
    <p:sldLayoutId id="2147528719" r:id="rId6"/>
    <p:sldLayoutId id="2147528720" r:id="rId7"/>
    <p:sldLayoutId id="2147528721" r:id="rId8"/>
    <p:sldLayoutId id="2147528722" r:id="rId9"/>
    <p:sldLayoutId id="2147528723" r:id="rId10"/>
    <p:sldLayoutId id="214752872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26" r:id="rId1"/>
    <p:sldLayoutId id="2147528727" r:id="rId2"/>
    <p:sldLayoutId id="2147528728" r:id="rId3"/>
    <p:sldLayoutId id="2147528729" r:id="rId4"/>
    <p:sldLayoutId id="2147528730" r:id="rId5"/>
    <p:sldLayoutId id="2147528731" r:id="rId6"/>
    <p:sldLayoutId id="2147528732" r:id="rId7"/>
    <p:sldLayoutId id="2147528733" r:id="rId8"/>
    <p:sldLayoutId id="2147528734" r:id="rId9"/>
    <p:sldLayoutId id="2147528735" r:id="rId10"/>
    <p:sldLayoutId id="214752873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72712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38" r:id="rId1"/>
    <p:sldLayoutId id="2147528739" r:id="rId2"/>
    <p:sldLayoutId id="2147528740" r:id="rId3"/>
    <p:sldLayoutId id="2147528741" r:id="rId4"/>
    <p:sldLayoutId id="2147528742" r:id="rId5"/>
    <p:sldLayoutId id="2147528743" r:id="rId6"/>
    <p:sldLayoutId id="2147528744" r:id="rId7"/>
    <p:sldLayoutId id="2147528745" r:id="rId8"/>
    <p:sldLayoutId id="2147528746" r:id="rId9"/>
    <p:sldLayoutId id="2147528747" r:id="rId10"/>
    <p:sldLayoutId id="2147528748" r:id="rId11"/>
    <p:sldLayoutId id="214752874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4173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4173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55304" name="Picture 9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05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4173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174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4174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41743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37" r:id="rId1"/>
    <p:sldLayoutId id="2147528038" r:id="rId2"/>
    <p:sldLayoutId id="2147528039" r:id="rId3"/>
    <p:sldLayoutId id="2147528040" r:id="rId4"/>
    <p:sldLayoutId id="2147528041" r:id="rId5"/>
    <p:sldLayoutId id="2147528042" r:id="rId6"/>
    <p:sldLayoutId id="2147528043" r:id="rId7"/>
    <p:sldLayoutId id="2147528044" r:id="rId8"/>
    <p:sldLayoutId id="2147528045" r:id="rId9"/>
    <p:sldLayoutId id="2147528046" r:id="rId10"/>
    <p:sldLayoutId id="2147528047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51" r:id="rId1"/>
    <p:sldLayoutId id="2147528752" r:id="rId2"/>
    <p:sldLayoutId id="2147528753" r:id="rId3"/>
    <p:sldLayoutId id="2147528754" r:id="rId4"/>
    <p:sldLayoutId id="2147528755" r:id="rId5"/>
    <p:sldLayoutId id="2147528756" r:id="rId6"/>
    <p:sldLayoutId id="2147528757" r:id="rId7"/>
    <p:sldLayoutId id="2147528758" r:id="rId8"/>
    <p:sldLayoutId id="2147528759" r:id="rId9"/>
    <p:sldLayoutId id="2147528760" r:id="rId10"/>
    <p:sldLayoutId id="214752876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95240" name="Picture 9" descr="LogoPolGri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63" r:id="rId1"/>
    <p:sldLayoutId id="2147528764" r:id="rId2"/>
    <p:sldLayoutId id="2147528765" r:id="rId3"/>
    <p:sldLayoutId id="2147528766" r:id="rId4"/>
    <p:sldLayoutId id="2147528767" r:id="rId5"/>
    <p:sldLayoutId id="2147528768" r:id="rId6"/>
    <p:sldLayoutId id="2147528769" r:id="rId7"/>
    <p:sldLayoutId id="2147528770" r:id="rId8"/>
    <p:sldLayoutId id="2147528771" r:id="rId9"/>
    <p:sldLayoutId id="2147528772" r:id="rId10"/>
    <p:sldLayoutId id="2147528773" r:id="rId11"/>
    <p:sldLayoutId id="214752877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77" r:id="rId1"/>
    <p:sldLayoutId id="2147528778" r:id="rId2"/>
    <p:sldLayoutId id="2147528779" r:id="rId3"/>
    <p:sldLayoutId id="2147528780" r:id="rId4"/>
    <p:sldLayoutId id="2147528781" r:id="rId5"/>
    <p:sldLayoutId id="2147528782" r:id="rId6"/>
    <p:sldLayoutId id="2147528783" r:id="rId7"/>
    <p:sldLayoutId id="2147528784" r:id="rId8"/>
    <p:sldLayoutId id="2147528785" r:id="rId9"/>
    <p:sldLayoutId id="2147528786" r:id="rId10"/>
    <p:sldLayoutId id="214752878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9941" y="6234646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>
            <a:lvl1pPr algn="r">
              <a:defRPr sz="900" b="1" u="none">
                <a:solidFill>
                  <a:srgbClr val="FFFFFF"/>
                </a:solidFill>
                <a:latin typeface="Frutiger 45 Light" pitchFamily="34" charset="0"/>
              </a:defRPr>
            </a:lvl1pPr>
          </a:lstStyle>
          <a:p>
            <a:pPr>
              <a:defRPr/>
            </a:pPr>
            <a:fld id="{C81734B3-7B72-4D98-93EB-B0A0D2F15B1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</a:endParaRPr>
          </a:p>
        </p:txBody>
      </p:sp>
      <p:pic>
        <p:nvPicPr>
          <p:cNvPr id="46089" name="Picture 9" descr="LogoPolGri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/>
            </a:endParaRPr>
          </a:p>
        </p:txBody>
      </p:sp>
      <p:sp>
        <p:nvSpPr>
          <p:cNvPr id="1491983" name="Text Box 15"/>
          <p:cNvSpPr txBox="1">
            <a:spLocks noChangeArrowheads="1"/>
          </p:cNvSpPr>
          <p:nvPr/>
        </p:nvSpPr>
        <p:spPr bwMode="auto">
          <a:xfrm>
            <a:off x="3433147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789" r:id="rId1"/>
    <p:sldLayoutId id="2147528790" r:id="rId2"/>
    <p:sldLayoutId id="2147528791" r:id="rId3"/>
    <p:sldLayoutId id="2147528792" r:id="rId4"/>
    <p:sldLayoutId id="2147528793" r:id="rId5"/>
    <p:sldLayoutId id="2147528794" r:id="rId6"/>
    <p:sldLayoutId id="2147528795" r:id="rId7"/>
    <p:sldLayoutId id="2147528796" r:id="rId8"/>
    <p:sldLayoutId id="2147528797" r:id="rId9"/>
    <p:sldLayoutId id="2147528798" r:id="rId10"/>
    <p:sldLayoutId id="2147528799" r:id="rId11"/>
    <p:sldLayoutId id="2147528800" r:id="rId12"/>
    <p:sldLayoutId id="2147528801" r:id="rId13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03" r:id="rId1"/>
    <p:sldLayoutId id="2147528804" r:id="rId2"/>
    <p:sldLayoutId id="2147528805" r:id="rId3"/>
    <p:sldLayoutId id="2147528806" r:id="rId4"/>
    <p:sldLayoutId id="2147528807" r:id="rId5"/>
    <p:sldLayoutId id="2147528808" r:id="rId6"/>
    <p:sldLayoutId id="2147528809" r:id="rId7"/>
    <p:sldLayoutId id="2147528810" r:id="rId8"/>
    <p:sldLayoutId id="2147528811" r:id="rId9"/>
    <p:sldLayoutId id="2147528812" r:id="rId10"/>
    <p:sldLayoutId id="214752881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15" r:id="rId1"/>
    <p:sldLayoutId id="2147528816" r:id="rId2"/>
    <p:sldLayoutId id="2147528817" r:id="rId3"/>
    <p:sldLayoutId id="2147528818" r:id="rId4"/>
    <p:sldLayoutId id="2147528819" r:id="rId5"/>
    <p:sldLayoutId id="2147528820" r:id="rId6"/>
    <p:sldLayoutId id="2147528821" r:id="rId7"/>
    <p:sldLayoutId id="2147528822" r:id="rId8"/>
    <p:sldLayoutId id="2147528823" r:id="rId9"/>
    <p:sldLayoutId id="2147528824" r:id="rId10"/>
    <p:sldLayoutId id="214752882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27" r:id="rId1"/>
    <p:sldLayoutId id="2147528828" r:id="rId2"/>
    <p:sldLayoutId id="2147528829" r:id="rId3"/>
    <p:sldLayoutId id="2147528830" r:id="rId4"/>
    <p:sldLayoutId id="2147528831" r:id="rId5"/>
    <p:sldLayoutId id="2147528832" r:id="rId6"/>
    <p:sldLayoutId id="2147528833" r:id="rId7"/>
    <p:sldLayoutId id="2147528834" r:id="rId8"/>
    <p:sldLayoutId id="2147528835" r:id="rId9"/>
    <p:sldLayoutId id="2147528836" r:id="rId10"/>
    <p:sldLayoutId id="214752883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pic>
        <p:nvPicPr>
          <p:cNvPr id="55303" name="Picture 9" descr="LogoPolG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</p:grpSp>
      <p:sp>
        <p:nvSpPr>
          <p:cNvPr id="1491983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/>
                <a:cs typeface="Arial" charset="0"/>
              </a:rPr>
              <a:t> Información reservada</a:t>
            </a:r>
          </a:p>
        </p:txBody>
      </p:sp>
      <p:sp>
        <p:nvSpPr>
          <p:cNvPr id="15" name="2 Marcador de número de diapositiva"/>
          <p:cNvSpPr txBox="1">
            <a:spLocks noGrp="1"/>
          </p:cNvSpPr>
          <p:nvPr userDrawn="1"/>
        </p:nvSpPr>
        <p:spPr bwMode="auto">
          <a:xfrm>
            <a:off x="7989941" y="6234646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/>
          <a:lstStyle/>
          <a:p>
            <a:pPr algn="r">
              <a:defRPr/>
            </a:pPr>
            <a:fld id="{6518EA48-84E4-401D-9752-11B1C877590F}" type="slidenum">
              <a:rPr lang="es-AR" sz="900" b="1">
                <a:solidFill>
                  <a:srgbClr val="FFFFFF"/>
                </a:solidFill>
                <a:latin typeface="Frutiger 45 Light" pitchFamily="34" charset="0"/>
                <a:cs typeface="Arial" charset="0"/>
              </a:rPr>
              <a:pPr algn="r">
                <a:defRPr/>
              </a:pPr>
              <a:t>‹Nº›</a:t>
            </a:fld>
            <a:endParaRPr lang="es-AR" sz="900" b="1" dirty="0">
              <a:solidFill>
                <a:srgbClr val="FFFFFF"/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39" r:id="rId1"/>
    <p:sldLayoutId id="214752884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/>
              <a:cs typeface="Arial" charset="0"/>
            </a:endParaRPr>
          </a:p>
        </p:txBody>
      </p:sp>
      <p:pic>
        <p:nvPicPr>
          <p:cNvPr id="55303" name="Picture 9" descr="LogoPolG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/>
                <a:cs typeface="Arial" charset="0"/>
              </a:endParaRPr>
            </a:p>
          </p:txBody>
        </p:sp>
      </p:grpSp>
      <p:sp>
        <p:nvSpPr>
          <p:cNvPr id="1491983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/>
                <a:cs typeface="Arial" charset="0"/>
              </a:rPr>
              <a:t> Información reservada</a:t>
            </a:r>
          </a:p>
        </p:txBody>
      </p:sp>
      <p:sp>
        <p:nvSpPr>
          <p:cNvPr id="15" name="2 Marcador de número de diapositiva"/>
          <p:cNvSpPr txBox="1">
            <a:spLocks noGrp="1"/>
          </p:cNvSpPr>
          <p:nvPr userDrawn="1"/>
        </p:nvSpPr>
        <p:spPr bwMode="auto">
          <a:xfrm>
            <a:off x="7989941" y="6234646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/>
          <a:lstStyle/>
          <a:p>
            <a:pPr algn="r">
              <a:defRPr/>
            </a:pPr>
            <a:fld id="{F323EAFE-AAEA-4636-80E4-00060EB16D3E}" type="slidenum">
              <a:rPr lang="es-AR" sz="900" b="1">
                <a:solidFill>
                  <a:srgbClr val="FFFFFF"/>
                </a:solidFill>
                <a:latin typeface="Frutiger 45 Light" pitchFamily="34" charset="0"/>
                <a:cs typeface="Arial" charset="0"/>
              </a:rPr>
              <a:pPr algn="r">
                <a:defRPr/>
              </a:pPr>
              <a:t>‹Nº›</a:t>
            </a:fld>
            <a:endParaRPr lang="es-AR" sz="900" b="1" dirty="0">
              <a:solidFill>
                <a:srgbClr val="FFFFFF"/>
              </a:solidFill>
              <a:latin typeface="Frutiger 45 Light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42" r:id="rId1"/>
    <p:sldLayoutId id="214752884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45" r:id="rId1"/>
    <p:sldLayoutId id="2147528846" r:id="rId2"/>
    <p:sldLayoutId id="2147528847" r:id="rId3"/>
    <p:sldLayoutId id="2147528848" r:id="rId4"/>
    <p:sldLayoutId id="2147528849" r:id="rId5"/>
    <p:sldLayoutId id="2147528850" r:id="rId6"/>
    <p:sldLayoutId id="2147528851" r:id="rId7"/>
    <p:sldLayoutId id="2147528852" r:id="rId8"/>
    <p:sldLayoutId id="2147528853" r:id="rId9"/>
    <p:sldLayoutId id="2147528854" r:id="rId10"/>
    <p:sldLayoutId id="21475288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sp>
        <p:nvSpPr>
          <p:cNvPr id="839687" name="Text Box 7"/>
          <p:cNvSpPr txBox="1">
            <a:spLocks noChangeArrowheads="1"/>
          </p:cNvSpPr>
          <p:nvPr/>
        </p:nvSpPr>
        <p:spPr bwMode="auto">
          <a:xfrm>
            <a:off x="470183" y="318560"/>
            <a:ext cx="6180908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chemeClr val="bg1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chemeClr val="bg1"/>
              </a:solidFill>
              <a:latin typeface="Frutiger 55 Roman" pitchFamily="34" charset="0"/>
            </a:endParaRPr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pic>
        <p:nvPicPr>
          <p:cNvPr id="56329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330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839695" name="Text Box 15"/>
          <p:cNvSpPr txBox="1">
            <a:spLocks noChangeArrowheads="1"/>
          </p:cNvSpPr>
          <p:nvPr/>
        </p:nvSpPr>
        <p:spPr bwMode="auto">
          <a:xfrm>
            <a:off x="3216386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48" r:id="rId1"/>
    <p:sldLayoutId id="2147528049" r:id="rId2"/>
    <p:sldLayoutId id="2147528050" r:id="rId3"/>
    <p:sldLayoutId id="2147528051" r:id="rId4"/>
    <p:sldLayoutId id="2147528052" r:id="rId5"/>
    <p:sldLayoutId id="2147528053" r:id="rId6"/>
    <p:sldLayoutId id="2147528054" r:id="rId7"/>
    <p:sldLayoutId id="2147528055" r:id="rId8"/>
    <p:sldLayoutId id="2147528056" r:id="rId9"/>
    <p:sldLayoutId id="2147528057" r:id="rId10"/>
    <p:sldLayoutId id="2147528058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21512" name="Picture 9" descr="LogoPolGri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 pitchFamily="34" charset="0"/>
                <a:cs typeface="Arial" charset="0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491983" name="Text Box 15"/>
          <p:cNvSpPr txBox="1">
            <a:spLocks noChangeArrowheads="1"/>
          </p:cNvSpPr>
          <p:nvPr/>
        </p:nvSpPr>
        <p:spPr bwMode="auto">
          <a:xfrm>
            <a:off x="3208415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  <a:cs typeface="Arial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58" r:id="rId1"/>
    <p:sldLayoutId id="2147528859" r:id="rId2"/>
    <p:sldLayoutId id="2147528860" r:id="rId3"/>
    <p:sldLayoutId id="2147528861" r:id="rId4"/>
    <p:sldLayoutId id="2147528862" r:id="rId5"/>
    <p:sldLayoutId id="2147528863" r:id="rId6"/>
    <p:sldLayoutId id="2147528864" r:id="rId7"/>
    <p:sldLayoutId id="2147528865" r:id="rId8"/>
    <p:sldLayoutId id="2147528866" r:id="rId9"/>
    <p:sldLayoutId id="2147528867" r:id="rId10"/>
    <p:sldLayoutId id="2147528868" r:id="rId11"/>
    <p:sldLayoutId id="2147528869" r:id="rId12"/>
    <p:sldLayoutId id="2147528870" r:id="rId13"/>
    <p:sldLayoutId id="2147528871" r:id="rId14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73" r:id="rId1"/>
    <p:sldLayoutId id="2147528874" r:id="rId2"/>
    <p:sldLayoutId id="2147528875" r:id="rId3"/>
    <p:sldLayoutId id="2147528876" r:id="rId4"/>
    <p:sldLayoutId id="2147528877" r:id="rId5"/>
    <p:sldLayoutId id="2147528878" r:id="rId6"/>
    <p:sldLayoutId id="2147528879" r:id="rId7"/>
    <p:sldLayoutId id="2147528880" r:id="rId8"/>
    <p:sldLayoutId id="2147528881" r:id="rId9"/>
    <p:sldLayoutId id="2147528882" r:id="rId10"/>
    <p:sldLayoutId id="21475288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FFFFFF"/>
              </a:solidFill>
              <a:latin typeface="Frutiger 55 Roman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AR" smtClean="0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9941" y="6234646"/>
            <a:ext cx="720415" cy="1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>
            <a:lvl1pPr algn="r">
              <a:defRPr sz="900" b="1">
                <a:latin typeface="Frutiger 45 Light" pitchFamily="34" charset="0"/>
              </a:defRPr>
            </a:lvl1pPr>
          </a:lstStyle>
          <a:p>
            <a:pPr>
              <a:defRPr/>
            </a:pPr>
            <a:fld id="{8C42EAA6-B8E8-468D-A86C-4A0A240CBB2F}" type="slidenum">
              <a:rPr lang="es-A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AR">
              <a:solidFill>
                <a:srgbClr val="FFFFFF"/>
              </a:solidFill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FFFFFF"/>
              </a:solidFill>
              <a:latin typeface="Frutiger 55 Roman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FFFFFF"/>
              </a:solidFill>
              <a:latin typeface="Frutiger 55 Roman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FFFFFF"/>
              </a:solidFill>
              <a:latin typeface="Frutiger 55 Roman" pitchFamily="34" charset="0"/>
            </a:endParaRPr>
          </a:p>
        </p:txBody>
      </p:sp>
      <p:pic>
        <p:nvPicPr>
          <p:cNvPr id="4105" name="Picture 21" descr="LogoPolGri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sz="1400" dirty="0">
                <a:solidFill>
                  <a:srgbClr val="FFFFFF"/>
                </a:solidFill>
                <a:latin typeface="Frutiger 55 Roman" pitchFamily="34" charset="0"/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sz="1400" dirty="0">
                <a:solidFill>
                  <a:srgbClr val="FFFFFF"/>
                </a:solidFill>
                <a:latin typeface="Frutiger 55 Roman" pitchFamily="34" charset="0"/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sz="1400" dirty="0">
                <a:solidFill>
                  <a:srgbClr val="FFFFFF"/>
                </a:solidFill>
                <a:latin typeface="Frutiger 55 Roman" pitchFamily="34" charset="0"/>
              </a:endParaRPr>
            </a:p>
          </p:txBody>
        </p:sp>
      </p:grp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 pitchFamily="34" charset="0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 pitchFamily="34" charset="0"/>
            </a:endParaRPr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>
            <a:off x="3433147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886" r:id="rId1"/>
    <p:sldLayoutId id="2147528887" r:id="rId2"/>
    <p:sldLayoutId id="2147528888" r:id="rId3"/>
    <p:sldLayoutId id="2147528889" r:id="rId4"/>
    <p:sldLayoutId id="2147528890" r:id="rId5"/>
    <p:sldLayoutId id="2147528891" r:id="rId6"/>
    <p:sldLayoutId id="2147528892" r:id="rId7"/>
    <p:sldLayoutId id="2147528893" r:id="rId8"/>
    <p:sldLayoutId id="2147528894" r:id="rId9"/>
    <p:sldLayoutId id="2147528895" r:id="rId10"/>
    <p:sldLayoutId id="2147528896" r:id="rId11"/>
    <p:sldLayoutId id="2147528897" r:id="rId12"/>
    <p:sldLayoutId id="2147528898" r:id="rId13"/>
    <p:sldLayoutId id="2147528899" r:id="rId14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922" y="1143779"/>
            <a:ext cx="8313465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1491974" name="Rectangle 6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491975" name="Rectangle 7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491976" name="Rectangle 8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algn="ctr">
              <a:defRPr/>
            </a:pPr>
            <a:endParaRPr lang="es-AR" sz="1400" dirty="0">
              <a:solidFill>
                <a:srgbClr val="000000"/>
              </a:solidFill>
              <a:latin typeface="Frutiger 55 Roman" pitchFamily="34" charset="0"/>
              <a:cs typeface="Arial" charset="0"/>
            </a:endParaRPr>
          </a:p>
        </p:txBody>
      </p:sp>
      <p:pic>
        <p:nvPicPr>
          <p:cNvPr id="6152" name="Picture 9" descr="LogoPolGri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1491979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sz="1400" dirty="0">
                <a:solidFill>
                  <a:srgbClr val="000000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491980" name="Rectangle 12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sz="1400" dirty="0">
                <a:solidFill>
                  <a:srgbClr val="000000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1491981" name="Rectangle 13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s-AR" sz="1400" dirty="0">
                <a:solidFill>
                  <a:srgbClr val="000000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sp>
        <p:nvSpPr>
          <p:cNvPr id="1491982" name="Text Box 14"/>
          <p:cNvSpPr txBox="1">
            <a:spLocks noChangeArrowheads="1"/>
          </p:cNvSpPr>
          <p:nvPr/>
        </p:nvSpPr>
        <p:spPr bwMode="auto">
          <a:xfrm>
            <a:off x="470183" y="339801"/>
            <a:ext cx="6651090" cy="34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s-AR" sz="2000" dirty="0">
                <a:solidFill>
                  <a:srgbClr val="FFFFFF"/>
                </a:solidFill>
                <a:latin typeface="Frutiger 55 Roman" pitchFamily="34" charset="0"/>
                <a:cs typeface="Arial" charset="0"/>
              </a:rPr>
              <a:t>Haga clic para cambiar el estilo de título</a:t>
            </a:r>
            <a:endParaRPr lang="es-ES" sz="2000" dirty="0">
              <a:solidFill>
                <a:srgbClr val="FFFFFF"/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1491983" name="Text Box 15"/>
          <p:cNvSpPr txBox="1">
            <a:spLocks noChangeArrowheads="1"/>
          </p:cNvSpPr>
          <p:nvPr/>
        </p:nvSpPr>
        <p:spPr bwMode="auto">
          <a:xfrm>
            <a:off x="3208415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  <a:cs typeface="Arial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01" r:id="rId1"/>
    <p:sldLayoutId id="2147528902" r:id="rId2"/>
    <p:sldLayoutId id="2147528903" r:id="rId3"/>
    <p:sldLayoutId id="2147528904" r:id="rId4"/>
    <p:sldLayoutId id="2147528905" r:id="rId5"/>
    <p:sldLayoutId id="2147528906" r:id="rId6"/>
    <p:sldLayoutId id="2147528907" r:id="rId7"/>
    <p:sldLayoutId id="2147528908" r:id="rId8"/>
    <p:sldLayoutId id="2147528909" r:id="rId9"/>
    <p:sldLayoutId id="2147528910" r:id="rId10"/>
    <p:sldLayoutId id="2147528911" r:id="rId11"/>
    <p:sldLayoutId id="2147528912" r:id="rId12"/>
    <p:sldLayoutId id="2147528913" r:id="rId13"/>
    <p:sldLayoutId id="2147528914" r:id="rId14"/>
  </p:sldLayoutIdLst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16" r:id="rId1"/>
    <p:sldLayoutId id="2147528917" r:id="rId2"/>
    <p:sldLayoutId id="2147528918" r:id="rId3"/>
    <p:sldLayoutId id="2147528919" r:id="rId4"/>
    <p:sldLayoutId id="2147528920" r:id="rId5"/>
    <p:sldLayoutId id="2147528921" r:id="rId6"/>
    <p:sldLayoutId id="2147528922" r:id="rId7"/>
    <p:sldLayoutId id="2147528923" r:id="rId8"/>
    <p:sldLayoutId id="2147528924" r:id="rId9"/>
    <p:sldLayoutId id="2147528925" r:id="rId10"/>
    <p:sldLayoutId id="214752892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0199" y="1143779"/>
            <a:ext cx="8385187" cy="45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" y="34"/>
            <a:ext cx="9180513" cy="867693"/>
          </a:xfrm>
          <a:prstGeom prst="rect">
            <a:avLst/>
          </a:prstGeom>
          <a:solidFill>
            <a:srgbClr val="73172B"/>
          </a:solidFill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21" y="867696"/>
            <a:ext cx="541905" cy="69780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41914" y="867696"/>
            <a:ext cx="2747779" cy="69780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3289704" y="867696"/>
            <a:ext cx="5890829" cy="6978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39688" name="Rectangle 8"/>
          <p:cNvSpPr>
            <a:spLocks noChangeArrowheads="1"/>
          </p:cNvSpPr>
          <p:nvPr/>
        </p:nvSpPr>
        <p:spPr bwMode="auto">
          <a:xfrm>
            <a:off x="19" y="6028338"/>
            <a:ext cx="9180513" cy="524862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pic>
        <p:nvPicPr>
          <p:cNvPr id="54280" name="Picture 10" descr="LogoPol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98" y="6028355"/>
            <a:ext cx="1590651" cy="4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" y="5960080"/>
            <a:ext cx="9180513" cy="68262"/>
            <a:chOff x="0" y="3974"/>
            <a:chExt cx="5760" cy="45"/>
          </a:xfrm>
        </p:grpSpPr>
        <p:sp>
          <p:nvSpPr>
            <p:cNvPr id="839692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3696" cy="4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39693" name="Rectangle 13"/>
            <p:cNvSpPr>
              <a:spLocks noChangeArrowheads="1"/>
            </p:cNvSpPr>
            <p:nvPr/>
          </p:nvSpPr>
          <p:spPr bwMode="auto">
            <a:xfrm>
              <a:off x="5420" y="3974"/>
              <a:ext cx="340" cy="4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39694" name="Rectangle 14"/>
            <p:cNvSpPr>
              <a:spLocks noChangeArrowheads="1"/>
            </p:cNvSpPr>
            <p:nvPr/>
          </p:nvSpPr>
          <p:spPr bwMode="auto">
            <a:xfrm>
              <a:off x="3696" y="3974"/>
              <a:ext cx="1724" cy="4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839695" name="Text Box 15"/>
          <p:cNvSpPr txBox="1">
            <a:spLocks noChangeArrowheads="1"/>
          </p:cNvSpPr>
          <p:nvPr/>
        </p:nvSpPr>
        <p:spPr bwMode="auto">
          <a:xfrm>
            <a:off x="3433147" y="6236168"/>
            <a:ext cx="2747779" cy="230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900" dirty="0">
                <a:solidFill>
                  <a:srgbClr val="C0C0C0"/>
                </a:solidFill>
                <a:latin typeface="Frutiger 55 Roman" pitchFamily="34" charset="0"/>
              </a:rPr>
              <a:t> Información reservada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28" r:id="rId1"/>
    <p:sldLayoutId id="2147528929" r:id="rId2"/>
    <p:sldLayoutId id="2147528930" r:id="rId3"/>
    <p:sldLayoutId id="2147528931" r:id="rId4"/>
    <p:sldLayoutId id="2147528932" r:id="rId5"/>
    <p:sldLayoutId id="2147528933" r:id="rId6"/>
    <p:sldLayoutId id="2147528934" r:id="rId7"/>
    <p:sldLayoutId id="2147528935" r:id="rId8"/>
    <p:sldLayoutId id="2147528936" r:id="rId9"/>
    <p:sldLayoutId id="2147528937" r:id="rId10"/>
    <p:sldLayoutId id="2147528938" r:id="rId11"/>
  </p:sldLayoutIdLst>
  <p:hf hdr="0" ftr="0" dt="0"/>
  <p:txStyles>
    <p:titleStyle>
      <a:lvl1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marL="266177" indent="-266177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722493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117880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63511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2091420" indent="-26617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14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13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•"/>
        <a:defRPr sz="11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" y="3671009"/>
            <a:ext cx="9178919" cy="87984"/>
            <a:chOff x="1" y="2420"/>
            <a:chExt cx="5759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 rot="10800000">
              <a:off x="1" y="2421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 rot="10800000">
              <a:off x="5420" y="2420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 rot="10800000">
              <a:off x="3696" y="2420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sp>
        <p:nvSpPr>
          <p:cNvPr id="522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40" r:id="rId1"/>
    <p:sldLayoutId id="2147528941" r:id="rId2"/>
    <p:sldLayoutId id="2147528942" r:id="rId3"/>
    <p:sldLayoutId id="2147528943" r:id="rId4"/>
    <p:sldLayoutId id="2147528944" r:id="rId5"/>
    <p:sldLayoutId id="2147528945" r:id="rId6"/>
    <p:sldLayoutId id="2147528946" r:id="rId7"/>
    <p:sldLayoutId id="2147528947" r:id="rId8"/>
    <p:sldLayoutId id="2147528948" r:id="rId9"/>
    <p:sldLayoutId id="2147528949" r:id="rId10"/>
    <p:sldLayoutId id="214752895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3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B2EA-B772-4ECF-8180-B3B81C15359E}" type="datetimeFigureOut">
              <a:rPr lang="es-AR" smtClean="0"/>
              <a:pPr/>
              <a:t>18/10/2023</a:t>
            </a:fld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52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marL="0" marR="0" lvl="0" indent="0" algn="l" defTabSz="912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Información reservada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52" r:id="rId1"/>
    <p:sldLayoutId id="2147528961" r:id="rId2"/>
    <p:sldLayoutId id="2147528953" r:id="rId3"/>
    <p:sldLayoutId id="2147528954" r:id="rId4"/>
    <p:sldLayoutId id="2147528955" r:id="rId5"/>
    <p:sldLayoutId id="2147528956" r:id="rId6"/>
    <p:sldLayoutId id="2147528958" r:id="rId7"/>
    <p:sldLayoutId id="2147528960" r:id="rId8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1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88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B2EA-B772-4ECF-8180-B3B81C15359E}" type="datetimeFigureOut">
              <a:rPr lang="es-A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88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50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>
              <a:solidFill>
                <a:prstClr val="white">
                  <a:lumMod val="65000"/>
                </a:prstClr>
              </a:solidFill>
              <a:cs typeface="Arial" charset="0"/>
            </a:endParaRPr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3136676" y="6230507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algn="ctr"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63" r:id="rId1"/>
    <p:sldLayoutId id="2147528964" r:id="rId2"/>
    <p:sldLayoutId id="2147528965" r:id="rId3"/>
    <p:sldLayoutId id="2147528966" r:id="rId4"/>
    <p:sldLayoutId id="2147528967" r:id="rId5"/>
    <p:sldLayoutId id="2147528968" r:id="rId6"/>
    <p:sldLayoutId id="2147528969" r:id="rId7"/>
    <p:sldLayoutId id="2147528970" r:id="rId8"/>
    <p:sldLayoutId id="2147528971" r:id="rId9"/>
    <p:sldLayoutId id="2147528972" r:id="rId10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0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87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87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4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s-AR" smtClean="0">
                <a:solidFill>
                  <a:prstClr val="white">
                    <a:lumMod val="6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6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2 Marcador de pie de página"/>
          <p:cNvSpPr txBox="1">
            <a:spLocks/>
          </p:cNvSpPr>
          <p:nvPr userDrawn="1"/>
        </p:nvSpPr>
        <p:spPr>
          <a:xfrm>
            <a:off x="473925" y="6230506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algn="l"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74" r:id="rId1"/>
    <p:sldLayoutId id="2147528975" r:id="rId2"/>
    <p:sldLayoutId id="2147528976" r:id="rId3"/>
    <p:sldLayoutId id="2147528977" r:id="rId4"/>
    <p:sldLayoutId id="2147528978" r:id="rId5"/>
    <p:sldLayoutId id="2147528979" r:id="rId6"/>
    <p:sldLayoutId id="2147528980" r:id="rId7"/>
    <p:sldLayoutId id="2147528981" r:id="rId8"/>
    <p:sldLayoutId id="2147528982" r:id="rId9"/>
    <p:sldLayoutId id="2147528983" r:id="rId10"/>
    <p:sldLayoutId id="2147528984" r:id="rId11"/>
    <p:sldLayoutId id="2147528985" r:id="rId12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19" y="2088833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/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 rot="10800000">
            <a:off x="19" y="3671009"/>
            <a:ext cx="9180513" cy="87984"/>
            <a:chOff x="0" y="2069"/>
            <a:chExt cx="5760" cy="58"/>
          </a:xfrm>
        </p:grpSpPr>
        <p:sp>
          <p:nvSpPr>
            <p:cNvPr id="840708" name="Rectangle 4"/>
            <p:cNvSpPr>
              <a:spLocks noChangeArrowheads="1"/>
            </p:cNvSpPr>
            <p:nvPr/>
          </p:nvSpPr>
          <p:spPr bwMode="auto">
            <a:xfrm>
              <a:off x="2174" y="218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09" name="Rectangle 5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0" name="Rectangle 6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5734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70184" y="2433194"/>
            <a:ext cx="8262462" cy="8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grpSp>
        <p:nvGrpSpPr>
          <p:cNvPr id="57349" name="Group 8"/>
          <p:cNvGrpSpPr>
            <a:grpSpLocks/>
          </p:cNvGrpSpPr>
          <p:nvPr/>
        </p:nvGrpSpPr>
        <p:grpSpPr bwMode="auto">
          <a:xfrm>
            <a:off x="19" y="2020574"/>
            <a:ext cx="9180513" cy="87984"/>
            <a:chOff x="0" y="2069"/>
            <a:chExt cx="5760" cy="58"/>
          </a:xfrm>
        </p:grpSpPr>
        <p:sp>
          <p:nvSpPr>
            <p:cNvPr id="840713" name="Rectangle 9"/>
            <p:cNvSpPr>
              <a:spLocks noChangeArrowheads="1"/>
            </p:cNvSpPr>
            <p:nvPr/>
          </p:nvSpPr>
          <p:spPr bwMode="auto">
            <a:xfrm>
              <a:off x="2064" y="2070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4" name="Rectangle 10"/>
            <p:cNvSpPr>
              <a:spLocks noChangeArrowheads="1"/>
            </p:cNvSpPr>
            <p:nvPr/>
          </p:nvSpPr>
          <p:spPr bwMode="auto">
            <a:xfrm>
              <a:off x="0" y="2069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840715" name="Rectangle 11"/>
            <p:cNvSpPr>
              <a:spLocks noChangeArrowheads="1"/>
            </p:cNvSpPr>
            <p:nvPr/>
          </p:nvSpPr>
          <p:spPr bwMode="auto">
            <a:xfrm>
              <a:off x="340" y="2069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28059" r:id="rId1"/>
    <p:sldLayoutId id="2147528060" r:id="rId2"/>
    <p:sldLayoutId id="2147528061" r:id="rId3"/>
    <p:sldLayoutId id="2147528062" r:id="rId4"/>
    <p:sldLayoutId id="2147528063" r:id="rId5"/>
    <p:sldLayoutId id="2147528064" r:id="rId6"/>
    <p:sldLayoutId id="2147528065" r:id="rId7"/>
    <p:sldLayoutId id="2147528066" r:id="rId8"/>
    <p:sldLayoutId id="2147528067" r:id="rId9"/>
    <p:sldLayoutId id="2147528068" r:id="rId10"/>
    <p:sldLayoutId id="21475280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70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01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2323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8630" indent="-2281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32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99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B2EA-B772-4ECF-8180-B3B81C15359E}" type="datetimeFigureOut">
              <a:rPr lang="es-AR" b="1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AR" b="1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99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b="1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AR" b="1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61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 b="1">
              <a:solidFill>
                <a:prstClr val="white">
                  <a:lumMod val="6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438179" y="6212372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8987" r:id="rId1"/>
    <p:sldLayoutId id="2147528988" r:id="rId2"/>
    <p:sldLayoutId id="2147528989" r:id="rId3"/>
    <p:sldLayoutId id="2147528990" r:id="rId4"/>
    <p:sldLayoutId id="2147528991" r:id="rId5"/>
    <p:sldLayoutId id="2147528992" r:id="rId6"/>
    <p:sldLayoutId id="2147528993" r:id="rId7"/>
    <p:sldLayoutId id="2147528994" r:id="rId8"/>
    <p:sldLayoutId id="2147528995" r:id="rId9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ChangeArrowheads="1"/>
          </p:cNvSpPr>
          <p:nvPr/>
        </p:nvSpPr>
        <p:spPr bwMode="auto">
          <a:xfrm>
            <a:off x="6" y="2019054"/>
            <a:ext cx="9180513" cy="1583690"/>
          </a:xfrm>
          <a:prstGeom prst="rect">
            <a:avLst/>
          </a:prstGeom>
          <a:solidFill>
            <a:srgbClr val="73172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57092" name="Rectangle 4"/>
          <p:cNvSpPr>
            <a:spLocks noChangeArrowheads="1"/>
          </p:cNvSpPr>
          <p:nvPr/>
        </p:nvSpPr>
        <p:spPr bwMode="auto">
          <a:xfrm rot="10800000">
            <a:off x="5" y="3601235"/>
            <a:ext cx="5890829" cy="86466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 rot="10800000">
            <a:off x="8638618" y="3601252"/>
            <a:ext cx="541905" cy="87983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 rot="10800000">
            <a:off x="5890845" y="3601252"/>
            <a:ext cx="2747779" cy="87983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>
              <a:defRPr/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5018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47869" y="2519672"/>
            <a:ext cx="8262462" cy="48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Complete el Titulo en esta línea</a:t>
            </a:r>
            <a:br>
              <a:rPr lang="es-ES" smtClean="0"/>
            </a:br>
            <a:r>
              <a:rPr lang="es-ES" smtClean="0"/>
              <a:t>Complete el subtitulo aquí cambiando luego el color y tamaño</a:t>
            </a:r>
          </a:p>
        </p:txBody>
      </p:sp>
      <p:sp>
        <p:nvSpPr>
          <p:cNvPr id="5018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052" y="5479206"/>
            <a:ext cx="7937319" cy="41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Autor/Presentador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" y="1969019"/>
            <a:ext cx="9180513" cy="87983"/>
            <a:chOff x="0" y="2283"/>
            <a:chExt cx="5760" cy="58"/>
          </a:xfrm>
        </p:grpSpPr>
        <p:sp>
          <p:nvSpPr>
            <p:cNvPr id="857099" name="Rectangle 11"/>
            <p:cNvSpPr>
              <a:spLocks noChangeArrowheads="1"/>
            </p:cNvSpPr>
            <p:nvPr/>
          </p:nvSpPr>
          <p:spPr bwMode="auto">
            <a:xfrm>
              <a:off x="2064" y="2284"/>
              <a:ext cx="3696" cy="57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57100" name="Rectangle 12"/>
            <p:cNvSpPr>
              <a:spLocks noChangeArrowheads="1"/>
            </p:cNvSpPr>
            <p:nvPr/>
          </p:nvSpPr>
          <p:spPr bwMode="auto">
            <a:xfrm>
              <a:off x="0" y="2283"/>
              <a:ext cx="340" cy="58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857101" name="Rectangle 13"/>
            <p:cNvSpPr>
              <a:spLocks noChangeArrowheads="1"/>
            </p:cNvSpPr>
            <p:nvPr/>
          </p:nvSpPr>
          <p:spPr bwMode="auto">
            <a:xfrm>
              <a:off x="340" y="2283"/>
              <a:ext cx="1724" cy="58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pic>
        <p:nvPicPr>
          <p:cNvPr id="50185" name="Picture 14" descr="Logo PC pol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942" y="593151"/>
            <a:ext cx="2690400" cy="6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28998" r:id="rId1"/>
    <p:sldLayoutId id="2147528999" r:id="rId2"/>
    <p:sldLayoutId id="2147529000" r:id="rId3"/>
    <p:sldLayoutId id="2147529001" r:id="rId4"/>
    <p:sldLayoutId id="2147529002" r:id="rId5"/>
    <p:sldLayoutId id="2147529003" r:id="rId6"/>
    <p:sldLayoutId id="2147529004" r:id="rId7"/>
    <p:sldLayoutId id="2147529005" r:id="rId8"/>
    <p:sldLayoutId id="2147529006" r:id="rId9"/>
    <p:sldLayoutId id="2147529007" r:id="rId10"/>
    <p:sldLayoutId id="21475290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5pPr>
      <a:lvl6pPr marL="45630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6pPr>
      <a:lvl7pPr marL="912617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7pPr>
      <a:lvl8pPr marL="136893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8pPr>
      <a:lvl9pPr marL="182524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Frutiger 55 Roman" pitchFamily="34" charset="0"/>
        </a:defRPr>
      </a:lvl9pPr>
    </p:titleStyle>
    <p:bodyStyle>
      <a:lvl1pPr marL="342232" indent="-342232" algn="r" rtl="0" eaLnBrk="0" fontAlgn="base" hangingPunct="0">
        <a:spcBef>
          <a:spcPct val="20000"/>
        </a:spcBef>
        <a:spcAft>
          <a:spcPct val="0"/>
        </a:spcAft>
        <a:defRPr>
          <a:solidFill>
            <a:srgbClr val="C0C0C0"/>
          </a:solidFill>
          <a:latin typeface="+mn-lt"/>
          <a:ea typeface="+mn-ea"/>
          <a:cs typeface="+mn-cs"/>
        </a:defRPr>
      </a:lvl1pPr>
      <a:lvl2pPr marL="741502" indent="-285194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marL="1140774" indent="-228152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marL="1597083" indent="-228152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4pPr>
      <a:lvl5pPr marL="2053394" indent="-228152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5pPr>
      <a:lvl6pPr marL="2509703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6pPr>
      <a:lvl7pPr marL="2966013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7pPr>
      <a:lvl8pPr marL="3422323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8pPr>
      <a:lvl9pPr marL="3878630" indent="-228152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11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4168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4168"/>
            <a:ext cx="2907162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4168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010" r:id="rId1"/>
    <p:sldLayoutId id="2147529011" r:id="rId2"/>
    <p:sldLayoutId id="2147529012" r:id="rId3"/>
    <p:sldLayoutId id="2147529013" r:id="rId4"/>
    <p:sldLayoutId id="2147529014" r:id="rId5"/>
    <p:sldLayoutId id="2147529015" r:id="rId6"/>
    <p:sldLayoutId id="2147529016" r:id="rId7"/>
    <p:sldLayoutId id="2147529017" r:id="rId8"/>
    <p:sldLayoutId id="2147529018" r:id="rId9"/>
    <p:sldLayoutId id="2147529019" r:id="rId10"/>
    <p:sldLayoutId id="2147529020" r:id="rId11"/>
    <p:sldLayoutId id="2147529466" r:id="rId12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11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4166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4977-A746-4DC0-9021-A635D67E0BF3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4166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9F8A6-B45F-47B8-A845-618E0A6C54D3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802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 dirty="0">
              <a:solidFill>
                <a:prstClr val="white">
                  <a:lumMod val="65000"/>
                </a:prstClr>
              </a:solidFill>
              <a:latin typeface="Frutiger 55 Roman"/>
            </a:endParaRPr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3136676" y="6230785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 algn="ctr"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022" r:id="rId1"/>
    <p:sldLayoutId id="2147529023" r:id="rId2"/>
    <p:sldLayoutId id="2147529024" r:id="rId3"/>
    <p:sldLayoutId id="2147529025" r:id="rId4"/>
    <p:sldLayoutId id="2147529026" r:id="rId5"/>
    <p:sldLayoutId id="2147529027" r:id="rId6"/>
    <p:sldLayoutId id="2147529028" r:id="rId7"/>
    <p:sldLayoutId id="2147529029" r:id="rId8"/>
    <p:sldLayoutId id="2147529030" r:id="rId9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10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4167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4167"/>
            <a:ext cx="2907162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4167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032" r:id="rId1"/>
    <p:sldLayoutId id="2147529033" r:id="rId2"/>
    <p:sldLayoutId id="2147529034" r:id="rId3"/>
    <p:sldLayoutId id="2147529035" r:id="rId4"/>
    <p:sldLayoutId id="2147529036" r:id="rId5"/>
    <p:sldLayoutId id="2147529037" r:id="rId6"/>
    <p:sldLayoutId id="2147529038" r:id="rId7"/>
    <p:sldLayoutId id="2147529039" r:id="rId8"/>
    <p:sldLayoutId id="2147529040" r:id="rId9"/>
    <p:sldLayoutId id="2147529041" r:id="rId10"/>
    <p:sldLayoutId id="2147529042" r:id="rId11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08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415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4150"/>
            <a:ext cx="2907162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415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044" r:id="rId1"/>
    <p:sldLayoutId id="2147529045" r:id="rId2"/>
    <p:sldLayoutId id="2147529046" r:id="rId3"/>
    <p:sldLayoutId id="2147529047" r:id="rId4"/>
    <p:sldLayoutId id="2147529048" r:id="rId5"/>
    <p:sldLayoutId id="2147529049" r:id="rId6"/>
    <p:sldLayoutId id="2147529050" r:id="rId7"/>
    <p:sldLayoutId id="2147529051" r:id="rId8"/>
    <p:sldLayoutId id="2147529052" r:id="rId9"/>
    <p:sldLayoutId id="2147529053" r:id="rId10"/>
    <p:sldLayoutId id="2147529054" r:id="rId11"/>
    <p:sldLayoutId id="2147529371" r:id="rId12"/>
    <p:sldLayoutId id="2147529519" r:id="rId13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08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411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/>
                <a:cs typeface="Arial" charset="0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411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/>
                <a:cs typeface="Arial" charset="0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056" r:id="rId1"/>
    <p:sldLayoutId id="2147529057" r:id="rId2"/>
    <p:sldLayoutId id="2147529058" r:id="rId3"/>
    <p:sldLayoutId id="2147529059" r:id="rId4"/>
    <p:sldLayoutId id="2147529060" r:id="rId5"/>
    <p:sldLayoutId id="2147529061" r:id="rId6"/>
    <p:sldLayoutId id="2147529062" r:id="rId7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01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4134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DE4-23EC-4B36-B809-BE6F49A1020E}" type="datetimeFigureOut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18/10/2023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74134"/>
            <a:ext cx="2907162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4134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EAEC-D55B-44AF-80AF-BF243DBB06EA}" type="slidenum">
              <a:rPr lang="es-AR" smtClean="0">
                <a:solidFill>
                  <a:prstClr val="black">
                    <a:tint val="75000"/>
                  </a:prstClr>
                </a:solidFill>
                <a:latin typeface="Frutiger 55 Roman" pitchFamily="34" charset="0"/>
                <a:cs typeface="Arial" charset="0"/>
              </a:rPr>
              <a:pPr/>
              <a:t>‹Nº›</a:t>
            </a:fld>
            <a:endParaRPr lang="es-AR" dirty="0">
              <a:solidFill>
                <a:prstClr val="black">
                  <a:tint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064" r:id="rId1"/>
    <p:sldLayoutId id="2147529065" r:id="rId2"/>
    <p:sldLayoutId id="2147529066" r:id="rId3"/>
    <p:sldLayoutId id="2147529067" r:id="rId4"/>
    <p:sldLayoutId id="2147529068" r:id="rId5"/>
    <p:sldLayoutId id="2147529069" r:id="rId6"/>
    <p:sldLayoutId id="2147529070" r:id="rId7"/>
    <p:sldLayoutId id="2147529071" r:id="rId8"/>
    <p:sldLayoutId id="2147529072" r:id="rId9"/>
    <p:sldLayoutId id="2147529073" r:id="rId10"/>
    <p:sldLayoutId id="2147529074" r:id="rId11"/>
  </p:sldLayoutIdLst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3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B2EA-B772-4ECF-8180-B3B81C15359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52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091" r:id="rId1"/>
    <p:sldLayoutId id="2147529092" r:id="rId2"/>
    <p:sldLayoutId id="2147529093" r:id="rId3"/>
    <p:sldLayoutId id="2147529094" r:id="rId4"/>
    <p:sldLayoutId id="2147529095" r:id="rId5"/>
    <p:sldLayoutId id="2147529096" r:id="rId6"/>
    <p:sldLayoutId id="2147529097" r:id="rId7"/>
    <p:sldLayoutId id="2147529098" r:id="rId8"/>
    <p:sldLayoutId id="2147529099" r:id="rId9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9026" y="262432"/>
            <a:ext cx="8262462" cy="1092200"/>
          </a:xfrm>
          <a:prstGeom prst="rect">
            <a:avLst/>
          </a:prstGeom>
        </p:spPr>
        <p:txBody>
          <a:bodyPr vert="horz" lIns="91261" tIns="45630" rIns="91261" bIns="4563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026" y="1529123"/>
            <a:ext cx="8262462" cy="4324809"/>
          </a:xfrm>
          <a:prstGeom prst="rect">
            <a:avLst/>
          </a:prstGeom>
        </p:spPr>
        <p:txBody>
          <a:bodyPr vert="horz" lIns="91261" tIns="45630" rIns="91261" bIns="4563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9026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7B2EA-B772-4ECF-8180-B3B81C15359E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79372" y="6073890"/>
            <a:ext cx="2142120" cy="348897"/>
          </a:xfrm>
          <a:prstGeom prst="rect">
            <a:avLst/>
          </a:prstGeom>
        </p:spPr>
        <p:txBody>
          <a:bodyPr vert="horz" lIns="91261" tIns="45630" rIns="91261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354E-2EAB-4367-8919-4D79F1F8B909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36676" y="6097752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AR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2 Marcador de pie de página"/>
          <p:cNvSpPr txBox="1">
            <a:spLocks/>
          </p:cNvSpPr>
          <p:nvPr/>
        </p:nvSpPr>
        <p:spPr>
          <a:xfrm>
            <a:off x="458958" y="6230509"/>
            <a:ext cx="2907162" cy="348897"/>
          </a:xfrm>
          <a:prstGeom prst="rect">
            <a:avLst/>
          </a:prstGeom>
        </p:spPr>
        <p:txBody>
          <a:bodyPr lIns="91261" tIns="45630" rIns="91261" bIns="45630" anchor="ctr"/>
          <a:lstStyle>
            <a:lvl1pPr>
              <a:defRPr sz="1000"/>
            </a:lvl1pPr>
          </a:lstStyle>
          <a:p>
            <a:pPr>
              <a:defRPr/>
            </a:pPr>
            <a:r>
              <a:rPr lang="es-AR" dirty="0" smtClean="0">
                <a:solidFill>
                  <a:prstClr val="white">
                    <a:lumMod val="75000"/>
                  </a:prstClr>
                </a:solidFill>
                <a:latin typeface="Frutiger 55 Roman" pitchFamily="34" charset="0"/>
                <a:cs typeface="Arial" charset="0"/>
              </a:rPr>
              <a:t>Información reservada</a:t>
            </a:r>
            <a:endParaRPr lang="es-AR" dirty="0">
              <a:solidFill>
                <a:prstClr val="white">
                  <a:lumMod val="75000"/>
                </a:prstClr>
              </a:solidFill>
              <a:latin typeface="Frutiger 55 Roman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101" r:id="rId1"/>
    <p:sldLayoutId id="2147529102" r:id="rId2"/>
    <p:sldLayoutId id="2147529103" r:id="rId3"/>
    <p:sldLayoutId id="2147529104" r:id="rId4"/>
    <p:sldLayoutId id="2147529105" r:id="rId5"/>
    <p:sldLayoutId id="2147529106" r:id="rId6"/>
    <p:sldLayoutId id="2147529107" r:id="rId7"/>
    <p:sldLayoutId id="2147529108" r:id="rId8"/>
    <p:sldLayoutId id="2147529109" r:id="rId9"/>
  </p:sldLayoutIdLst>
  <p:hf hdr="0" ftr="0" dt="0"/>
  <p:txStyles>
    <p:titleStyle>
      <a:lvl1pPr algn="ctr" defTabSz="9126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32" indent="-342232" algn="l" defTabSz="91261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02" indent="-285194" algn="l" defTabSz="91261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74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3" indent="-228152" algn="l" defTabSz="912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94" indent="-228152" algn="l" defTabSz="912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0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1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23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52" algn="l" defTabSz="912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0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3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40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4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58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9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77" algn="l" defTabSz="9126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yuntura!%5bInforme%20CON23%20Completo.xlsx%5dCoyuntura%202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7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yuntura!%5bInforme%20CON23%20Completo.xlsx%5dCoyuntura%204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8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Sociedad!%5bInforme%20CON23%20Completo.xlsx%5dSociedad%202%20Gr&#225;fico" TargetMode="Externa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9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Sociedad!%5bInforme%20CON23%20Completo.xlsx%5dSociedad%20Chart%2016-1" TargetMode="Externa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10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11.vml"/><Relationship Id="rId4" Type="http://schemas.openxmlformats.org/officeDocument/2006/relationships/oleObject" Target="file:///\\server\data\TRABAJOS\Activos\ENCUESTA%20CULTURA%20CONSTITUCIONAL\INFORME\Informe%20CON23%20Completo.xlsx!Sociedad!%5bInforme%20CON23%20Completo.xlsx%5dSociedad%208%20Gr&#225;fic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12.vml"/><Relationship Id="rId4" Type="http://schemas.openxmlformats.org/officeDocument/2006/relationships/oleObject" Target="file:///\\server\data\TRABAJOS\Activos\ENCUESTA%20CULTURA%20CONSTITUCIONAL\INFORME\Informe%20CON23%20Completo.xlsx!Cruces!%5bInforme%20CON23%20Completo.xlsx%5dCruces%2048%20Gr&#225;fic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13.vml"/><Relationship Id="rId4" Type="http://schemas.openxmlformats.org/officeDocument/2006/relationships/oleObject" Target="file:///\\server\data\TRABAJOS\Activos\ENCUESTA%20CULTURA%20CONSTITUCIONAL\INFORME\Informe%20CON23%20Completo.xlsx!Sociedad!%5bInforme%20CON23%20Completo.xlsx%5dSociedad%20Chart%201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14.vml"/><Relationship Id="rId4" Type="http://schemas.openxmlformats.org/officeDocument/2006/relationships/oleObject" Target="file:///\\server\data\TRABAJOS\Activos\ENCUESTA%20CULTURA%20CONSTITUCIONAL\INFORME\Informe%20CON23%20Completo.xlsx!Sociedad!%5bInforme%20CON23%20Completo.xlsx%5dSociedad%209%20Gr&#225;fic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15.vml"/><Relationship Id="rId4" Type="http://schemas.openxmlformats.org/officeDocument/2006/relationships/oleObject" Target="file:///\\server\data\TRABAJOS\Activos\ENCUESTA%20CULTURA%20CONSTITUCIONAL\INFORME\Informe%20CON23%20Completo.xlsx!Sociedad!%5bInforme%20CON23%20Completo.xlsx%5dSociedad%205%20Gr&#225;fic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27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31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17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18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18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19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ruces!%5bInforme%20CON23%20Completo.xlsx%5dCruces%2050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20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35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22%20Gr&#225;fico" TargetMode="Externa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22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15%20Gr&#225;fico" TargetMode="Externa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24.vml"/><Relationship Id="rId4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30%20Gr&#225;fico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23%20Gr&#225;fico" TargetMode="External"/><Relationship Id="rId2" Type="http://schemas.openxmlformats.org/officeDocument/2006/relationships/slideLayout" Target="../slideLayouts/slideLayout133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5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30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26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1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27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31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28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Situaci&#243;n%20del%20pa&#237;s!%5bInforme%20CON23%20Completo.xlsx%5dSituaci&#243;n%20del%20pa&#237;s%205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2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29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3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30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32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31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24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33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33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17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34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0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35.vml"/><Relationship Id="rId4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33%20Gr&#225;fico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26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5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37.vml"/><Relationship Id="rId4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16%20Gr&#225;fic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ruces!%5bInforme%20CON23%20Completo.xlsx%5dCruces%2046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2.v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38.vml"/><Relationship Id="rId4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34%20Gr&#225;fico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39.vml"/><Relationship Id="rId4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7%20Gr&#225;fico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8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40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39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41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Justicia-Democracia!%5bInforme%20CON23%20Completo.xlsx%5dJusticia-Democracia%209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42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8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7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ruces!%5bInforme%20CON23%20Completo.xlsx%5dCruces%2051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7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21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45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12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7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23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47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Situaci&#243;n%20del%20pa&#237;s!%5bInforme%20CON23%20Completo.xlsx%5dSituaci&#243;n%20del%20pa&#237;s%207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3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13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7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14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49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29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50.v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15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51.v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7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Leyes!%5bInforme%20CON23%20Completo.xlsx%5dLeyes%201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8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Leyes!%5bInforme%20CON23%20Completo.xlsx%5dLeyes%206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8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Situaci&#243;n%20del%20pa&#237;s!%5bInforme%20CON23%20Completo.xlsx%5dSituaci&#243;n%20del%20pa&#237;s%206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4.v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Leyes!%5bInforme%20CON23%20Completo.xlsx%5dLeyes%209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54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ruces!%5bInforme%20CON23%20Completo.xlsx%5dCruces%2049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55.v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Leyes!%5bInforme%20CON23%20Completo.xlsx%5dLeyes%2018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56.v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stituci&#243;n!%5bInforme%20CON23%20Completo.xlsx%5dConstituci&#243;n%208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57.v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stituci&#243;n!%5bInforme%20CON23%20Completo.xlsx%5dConstituci&#243;n%203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90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stituci&#243;n!%5bInforme%20CON23%20Completo.xlsx%5dConstituci&#243;n%209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59.v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stituci&#243;n!%5bInforme%20CON23%20Completo.xlsx%5dConstituci&#243;n%204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9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61.vml"/><Relationship Id="rId4" Type="http://schemas.openxmlformats.org/officeDocument/2006/relationships/oleObject" Target="file:///\\server\data\TRABAJOS\Activos\ENCUESTA%20CULTURA%20CONSTITUCIONAL\INFORME\Informe%20CON23%20Completo.xlsx!Constituci&#243;n!%5bInforme%20CON23%20Completo.xlsx%5dConstituci&#243;n%2010%20Gr&#225;fic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ruces!%5bInforme%20CON23%20Completo.xlsx%5dCruces%2047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5.v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stituci&#243;n!%5bInforme%20CON23%20Completo.xlsx%5dConstituci&#243;n%206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93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Tablas!%5bInforme%20CON23%20Completo.xlsx%5dTablas%201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63.v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Tablas!%5bInforme%20CON23%20Completo.xlsx%5dTablas%204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64.v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Tablas!%5bInforme%20CON23%20Completo.xlsx%5dTablas%205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65.v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Tablas!%5bInforme%20CON23%20Completo.xlsx%5dTablas%202%20Gr&#225;fico" TargetMode="External"/><Relationship Id="rId2" Type="http://schemas.openxmlformats.org/officeDocument/2006/relationships/slideLayout" Target="../slideLayouts/slideLayout1393.xml"/><Relationship Id="rId1" Type="http://schemas.openxmlformats.org/officeDocument/2006/relationships/vmlDrawing" Target="../drawings/vmlDrawing66.v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20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10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Congreso%20Nacional!%5bInforme%20CON23%20Completo.xlsx%5dCongreso%20Nacional%2027%20Gr&#225;fico" TargetMode="External"/><Relationship Id="rId2" Type="http://schemas.openxmlformats.org/officeDocument/2006/relationships/slideLayout" Target="../slideLayouts/slideLayout1053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103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5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60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data\TRABAJOS\Activos\ENCUESTA%20CULTURA%20CONSTITUCIONAL\INFORME\Informe%20CON23%20Completo.xlsx!Situaci&#243;n%20del%20pa&#237;s!%5bInforme%20CON23%20Completo.xlsx%5dSituaci&#243;n%20del%20pa&#237;s%208%20Gr&#225;fico" TargetMode="External"/><Relationship Id="rId2" Type="http://schemas.openxmlformats.org/officeDocument/2006/relationships/slideLayout" Target="../slideLayouts/slideLayout1355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-48098" y="6182579"/>
            <a:ext cx="5839606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61" tIns="45630" rIns="91261" bIns="45630">
            <a:spAutoFit/>
          </a:bodyPr>
          <a:lstStyle/>
          <a:p>
            <a:pPr algn="ctr" eaLnBrk="0" hangingPunct="0">
              <a:spcBef>
                <a:spcPct val="40000"/>
              </a:spcBef>
              <a:spcAft>
                <a:spcPct val="40000"/>
              </a:spcAft>
              <a:buFont typeface="Courier New" pitchFamily="49" charset="0"/>
              <a:buNone/>
            </a:pPr>
            <a:r>
              <a:rPr lang="es-AR" sz="800" i="1" dirty="0">
                <a:solidFill>
                  <a:prstClr val="white">
                    <a:lumMod val="50000"/>
                  </a:prstClr>
                </a:solidFill>
                <a:latin typeface="Frutiger 55 Roman" pitchFamily="34" charset="0"/>
                <a:cs typeface="Arial" charset="0"/>
              </a:rPr>
              <a:t>Información reservada,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580955" y="6187912"/>
            <a:ext cx="1618806" cy="3804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7200" tIns="43597" rIns="87200" bIns="43597">
            <a:spAutoFit/>
          </a:bodyPr>
          <a:lstStyle/>
          <a:p>
            <a:pPr algn="ctr" eaLnBrk="0" fontAlgn="auto" hangingPunct="0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</a:pPr>
            <a:r>
              <a:rPr lang="es-AR" sz="1000" dirty="0">
                <a:solidFill>
                  <a:srgbClr val="626262"/>
                </a:solidFill>
                <a:latin typeface="Frutiger 55 Roman" pitchFamily="34" charset="0"/>
              </a:rPr>
              <a:t>Buenos Aires, </a:t>
            </a:r>
            <a:r>
              <a:rPr lang="es-AR" sz="1000" dirty="0" smtClean="0">
                <a:solidFill>
                  <a:srgbClr val="626262"/>
                </a:solidFill>
                <a:latin typeface="Frutiger 55 Roman" pitchFamily="34" charset="0"/>
              </a:rPr>
              <a:t>Argentina</a:t>
            </a:r>
          </a:p>
          <a:p>
            <a:pPr algn="ctr" eaLnBrk="0" fontAlgn="auto" hangingPunct="0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</a:pPr>
            <a:r>
              <a:rPr lang="es-AR" sz="1000" dirty="0" smtClean="0">
                <a:solidFill>
                  <a:srgbClr val="626262"/>
                </a:solidFill>
                <a:latin typeface="Frutiger 55 Roman" pitchFamily="34" charset="0"/>
              </a:rPr>
              <a:t>Octubre 2023</a:t>
            </a:r>
            <a:endParaRPr lang="es-AR" sz="1000" dirty="0">
              <a:solidFill>
                <a:srgbClr val="626262"/>
              </a:solidFill>
              <a:latin typeface="Frutiger 55 Roman" pitchFamily="34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289709" y="2519358"/>
            <a:ext cx="2493919" cy="8262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8" y="2517910"/>
            <a:ext cx="541905" cy="84073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541906" y="2517910"/>
            <a:ext cx="2747779" cy="84073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261" tIns="45630" rIns="91261" bIns="4563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 rot="10800000">
            <a:off x="3366135" y="3924672"/>
            <a:ext cx="2493919" cy="82623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 rot="10800000">
            <a:off x="8607825" y="3924688"/>
            <a:ext cx="541905" cy="84073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 rot="10800000">
            <a:off x="5860045" y="3924688"/>
            <a:ext cx="2747779" cy="84073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rot="10800000" wrap="none" lIns="91261" tIns="45630" rIns="91261" bIns="4563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-6093" y="2588600"/>
            <a:ext cx="5783000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30" rIns="91261" bIns="45630" rtlCol="0" anchor="ctr"/>
          <a:lstStyle/>
          <a:p>
            <a:pPr algn="ctr"/>
            <a:r>
              <a:rPr lang="es-AR" dirty="0" smtClean="0">
                <a:solidFill>
                  <a:prstClr val="white"/>
                </a:solidFill>
                <a:latin typeface="Frutiger 55 Roman" pitchFamily="34" charset="0"/>
              </a:rPr>
              <a:t>TERCERA ENCUESTA DE OPINIÓN PÚBLICA</a:t>
            </a:r>
          </a:p>
        </p:txBody>
      </p:sp>
      <p:sp>
        <p:nvSpPr>
          <p:cNvPr id="32" name="8 Rectángulo"/>
          <p:cNvSpPr/>
          <p:nvPr/>
        </p:nvSpPr>
        <p:spPr>
          <a:xfrm>
            <a:off x="3394555" y="3267145"/>
            <a:ext cx="5783000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91261" tIns="45630" rIns="91261" bIns="4563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200" dirty="0" smtClean="0">
                <a:solidFill>
                  <a:prstClr val="white"/>
                </a:solidFill>
                <a:latin typeface="Frutiger 55 Roman" pitchFamily="34" charset="0"/>
              </a:rPr>
              <a:t>Cultura constitucional en la Argentina</a:t>
            </a:r>
          </a:p>
        </p:txBody>
      </p:sp>
      <p:grpSp>
        <p:nvGrpSpPr>
          <p:cNvPr id="2" name="18 Grupo"/>
          <p:cNvGrpSpPr/>
          <p:nvPr/>
        </p:nvGrpSpPr>
        <p:grpSpPr>
          <a:xfrm rot="10800000">
            <a:off x="6" y="6166521"/>
            <a:ext cx="9180513" cy="10320"/>
            <a:chOff x="152400" y="917110"/>
            <a:chExt cx="9906000" cy="73025"/>
          </a:xfrm>
        </p:grpSpPr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152400" y="917110"/>
              <a:ext cx="584729" cy="73025"/>
            </a:xfrm>
            <a:prstGeom prst="rect">
              <a:avLst/>
            </a:prstGeom>
            <a:solidFill>
              <a:srgbClr val="1C1C1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737129" y="917110"/>
              <a:ext cx="2964921" cy="73025"/>
            </a:xfrm>
            <a:prstGeom prst="rect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3702050" y="917110"/>
              <a:ext cx="6356350" cy="73025"/>
            </a:xfrm>
            <a:prstGeom prst="rect">
              <a:avLst/>
            </a:prstGeom>
            <a:solidFill>
              <a:srgbClr val="DDDDDD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AR" sz="1400" dirty="0">
                <a:solidFill>
                  <a:srgbClr val="FFFFFF"/>
                </a:solidFill>
                <a:latin typeface="Frutiger 55 Roman" pitchFamily="34" charset="0"/>
                <a:cs typeface="Arial" charset="0"/>
              </a:endParaRPr>
            </a:p>
          </p:txBody>
        </p:sp>
      </p:grpSp>
      <p:pic>
        <p:nvPicPr>
          <p:cNvPr id="17" name="Picture 1" descr="F:\COMUNICACION INSTITUCIONAL\Logos Poliarquía\Logo fondo transparen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297" y="475460"/>
            <a:ext cx="2795311" cy="68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Interés en la política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5700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“¿Cuánto le interesa a usted la política?”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13219" name="Object 3"/>
          <p:cNvGraphicFramePr>
            <a:graphicFrameLocks noChangeAspect="1"/>
          </p:cNvGraphicFramePr>
          <p:nvPr/>
        </p:nvGraphicFramePr>
        <p:xfrm>
          <a:off x="2072050" y="2052816"/>
          <a:ext cx="5254510" cy="3168000"/>
        </p:xfrm>
        <a:graphic>
          <a:graphicData uri="http://schemas.openxmlformats.org/presentationml/2006/ole">
            <p:oleObj spid="_x0000_s27913227" name="Worksheet" r:id="rId3" imgW="4581436" imgH="276223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Interés en la política </a:t>
            </a:r>
            <a:r>
              <a:rPr lang="es-AR" sz="1800" dirty="0" smtClean="0"/>
              <a:t>(2014/2023) </a:t>
            </a:r>
            <a:endParaRPr lang="es-AR" sz="1800" dirty="0" smtClean="0">
              <a:latin typeface="Frutiger 55 Roman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845840" y="1115700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“¿Cuánto le interesa a usted la política?”</a:t>
            </a:r>
          </a:p>
        </p:txBody>
      </p:sp>
      <p:graphicFrame>
        <p:nvGraphicFramePr>
          <p:cNvPr id="27864067" name="Object 3"/>
          <p:cNvGraphicFramePr>
            <a:graphicFrameLocks noChangeAspect="1"/>
          </p:cNvGraphicFramePr>
          <p:nvPr/>
        </p:nvGraphicFramePr>
        <p:xfrm>
          <a:off x="2785269" y="1929358"/>
          <a:ext cx="3609975" cy="3219450"/>
        </p:xfrm>
        <a:graphic>
          <a:graphicData uri="http://schemas.openxmlformats.org/presentationml/2006/ole">
            <p:oleObj spid="_x0000_s27864075" name="Worksheet" r:id="rId3" imgW="3609919" imgH="3219498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10146" name="Picture 2" descr="Argentina: caos durante la marcha en apoyo a Cristina Fernández de Kirchner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9892" r="1769"/>
          <a:stretch>
            <a:fillRect/>
          </a:stretch>
        </p:blipFill>
        <p:spPr bwMode="auto">
          <a:xfrm>
            <a:off x="0" y="0"/>
            <a:ext cx="9180513" cy="6595645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-6094" y="4243031"/>
            <a:ext cx="5783000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9" tIns="44695" rIns="89389" bIns="44695" rtlCol="0" anchor="ctr"/>
          <a:lstStyle/>
          <a:p>
            <a:pPr algn="ctr"/>
            <a:r>
              <a:rPr lang="es-AR" sz="2800" dirty="0" smtClean="0">
                <a:solidFill>
                  <a:prstClr val="white"/>
                </a:solidFill>
                <a:latin typeface="Frutiger 55 Roman" pitchFamily="34" charset="0"/>
              </a:rPr>
              <a:t>02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394554" y="4921582"/>
            <a:ext cx="5783000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9389" tIns="44695" rIns="89389" bIns="44695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000" b="1" dirty="0" smtClean="0">
                <a:solidFill>
                  <a:schemeClr val="bg1"/>
                </a:solidFill>
                <a:latin typeface="Frutiger 55 Roman" pitchFamily="34" charset="0"/>
              </a:rPr>
              <a:t>Valores y modelo de sociedad</a:t>
            </a:r>
            <a:endParaRPr lang="es-AR" sz="2000" b="1" dirty="0" smtClean="0">
              <a:solidFill>
                <a:prstClr val="white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535575" y="1105807"/>
            <a:ext cx="6109363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“Con respecto a los valores en la sociedad, en su opinión, ¿quién o quiénes deben poner límites a la conducta de las personas?”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845840" y="252264"/>
            <a:ext cx="7518088" cy="557280"/>
          </a:xfrm>
        </p:spPr>
        <p:txBody>
          <a:bodyPr/>
          <a:lstStyle/>
          <a:p>
            <a:r>
              <a:rPr lang="es-AR" dirty="0" smtClean="0"/>
              <a:t>Límites a las conductas</a:t>
            </a:r>
            <a:endParaRPr lang="es-AR" dirty="0"/>
          </a:p>
        </p:txBody>
      </p:sp>
      <p:sp>
        <p:nvSpPr>
          <p:cNvPr id="9" name="8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97981" y="5028542"/>
            <a:ext cx="3384550" cy="4000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AR" sz="1000" i="1" dirty="0">
                <a:solidFill>
                  <a:srgbClr val="000000"/>
                </a:solidFill>
                <a:latin typeface="Frutiger 55 Roman" pitchFamily="34" charset="0"/>
              </a:rPr>
              <a:t>* El total puede no sumar 100% por tratarse de una pregunta con respuestas múltiple.</a:t>
            </a: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3224571" y="2052464"/>
          <a:ext cx="2731370" cy="2376261"/>
        </p:xfrm>
        <a:graphic>
          <a:graphicData uri="http://schemas.openxmlformats.org/drawingml/2006/table">
            <a:tbl>
              <a:tblPr/>
              <a:tblGrid>
                <a:gridCol w="14307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06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5818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solidFill>
                            <a:srgbClr val="881C33"/>
                          </a:solidFill>
                          <a:latin typeface="Frutiger 55 Roman"/>
                        </a:rPr>
                        <a:t>%</a:t>
                      </a:r>
                      <a:endParaRPr lang="es-AR" sz="10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familia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ley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 gobierno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Iglesia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4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Nadie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34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Ns nc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535575" y="1105807"/>
            <a:ext cx="6109363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“Con respecto a los valores en la sociedad, en su opinión, ¿quién o quiénes deben poner límites a la conducta de las personas?”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0"/>
          </p:nvPr>
        </p:nvSpPr>
        <p:spPr>
          <a:xfrm>
            <a:off x="845840" y="252264"/>
            <a:ext cx="7518088" cy="557280"/>
          </a:xfrm>
        </p:spPr>
        <p:txBody>
          <a:bodyPr/>
          <a:lstStyle/>
          <a:p>
            <a:r>
              <a:rPr lang="es-AR" dirty="0" smtClean="0"/>
              <a:t>Límites a las conductas (2004/2014/2023) </a:t>
            </a:r>
            <a:endParaRPr lang="es-AR" dirty="0"/>
          </a:p>
        </p:txBody>
      </p:sp>
      <p:sp>
        <p:nvSpPr>
          <p:cNvPr id="9" name="8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97981" y="5028542"/>
            <a:ext cx="3384550" cy="4000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AR" sz="1000" i="1" dirty="0">
                <a:solidFill>
                  <a:srgbClr val="000000"/>
                </a:solidFill>
                <a:latin typeface="Frutiger 55 Roman" pitchFamily="34" charset="0"/>
              </a:rPr>
              <a:t>* El total puede no sumar 100% por tratarse de una pregunta con respuestas múltiple.</a:t>
            </a: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772257" y="2052464"/>
          <a:ext cx="3635999" cy="2250362"/>
        </p:xfrm>
        <a:graphic>
          <a:graphicData uri="http://schemas.openxmlformats.org/drawingml/2006/table">
            <a:tbl>
              <a:tblPr/>
              <a:tblGrid>
                <a:gridCol w="975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68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68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68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2794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solidFill>
                            <a:srgbClr val="881C33"/>
                          </a:solidFill>
                          <a:latin typeface="Frutiger 55 Roman"/>
                        </a:rPr>
                        <a:t>2004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solidFill>
                            <a:srgbClr val="881C33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2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familia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2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ley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2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 gobierno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2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Iglesia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2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Nadie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2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2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Ns nc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Valor más importante para una sociedad </a:t>
            </a:r>
            <a:r>
              <a:rPr lang="es-AR" sz="1800" dirty="0" smtClean="0"/>
              <a:t>(2004/2014/2023) </a:t>
            </a:r>
            <a:endParaRPr lang="es-AR" sz="1800" dirty="0" smtClean="0">
              <a:latin typeface="Frutiger 55 Roman" pitchFamily="34" charset="0"/>
            </a:endParaRPr>
          </a:p>
          <a:p>
            <a:pPr marL="0" lvl="1"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Respuesta múltiple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69876" y="1110577"/>
            <a:ext cx="684076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“En su opinión, ¿qué es más importante lograr en una sociedad?”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881256" y="2276475"/>
          <a:ext cx="5418000" cy="2000250"/>
        </p:xfrm>
        <a:graphic>
          <a:graphicData uri="http://schemas.openxmlformats.org/drawingml/2006/table">
            <a:tbl>
              <a:tblPr/>
              <a:tblGrid>
                <a:gridCol w="31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ctr"/>
                      <a:endParaRPr lang="es-AR" sz="1100" b="1" i="0" u="none" strike="noStrike" dirty="0">
                        <a:solidFill>
                          <a:srgbClr val="800000"/>
                        </a:solidFill>
                        <a:latin typeface="Frutiger 55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1" i="0" u="none" strike="noStrike">
                          <a:solidFill>
                            <a:srgbClr val="800000"/>
                          </a:solidFill>
                          <a:latin typeface="Frutiger 55 Roman"/>
                        </a:rPr>
                        <a:t>2004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1" i="0" u="none" strike="noStrike">
                          <a:solidFill>
                            <a:srgbClr val="800000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1" i="0" u="none" strike="noStrike">
                          <a:solidFill>
                            <a:srgbClr val="800000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Que se apliquen y respeten las leyes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Que haya menos diferencia entre ricos y pobres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Que no haya delincuencia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Que sea más democrática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 err="1">
                          <a:solidFill>
                            <a:srgbClr val="000000"/>
                          </a:solidFill>
                          <a:latin typeface="Frutiger 55 Roman"/>
                        </a:rPr>
                        <a:t>Ns</a:t>
                      </a:r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 </a:t>
                      </a:r>
                      <a:r>
                        <a:rPr lang="es-AR" sz="1100" b="0" i="0" u="none" strike="noStrike" dirty="0" err="1">
                          <a:solidFill>
                            <a:srgbClr val="000000"/>
                          </a:solidFill>
                          <a:latin typeface="Frutiger 55 Roman"/>
                        </a:rPr>
                        <a:t>nc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897981" y="5028542"/>
            <a:ext cx="3384550" cy="4000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* El total puede no sumar 100% por tratarse de una pregunta con respuestas múltiple.</a:t>
            </a:r>
          </a:p>
        </p:txBody>
      </p:sp>
    </p:spTree>
    <p:extLst>
      <p:ext uri="{BB962C8B-B14F-4D97-AF65-F5344CB8AC3E}">
        <p14:creationId xmlns="" xmlns:p14="http://schemas.microsoft.com/office/powerpoint/2010/main" val="34673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r>
              <a:rPr lang="es-AR" sz="1800" dirty="0" smtClean="0"/>
              <a:t>Autonomía individual en el acatamiento de la ley</a:t>
            </a:r>
            <a:endParaRPr lang="es-ES" sz="1800" dirty="0"/>
          </a:p>
        </p:txBody>
      </p:sp>
      <p:sp>
        <p:nvSpPr>
          <p:cNvPr id="10" name="9 Rectángulo"/>
          <p:cNvSpPr/>
          <p:nvPr/>
        </p:nvSpPr>
        <p:spPr>
          <a:xfrm>
            <a:off x="1073181" y="1112717"/>
            <a:ext cx="703415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“Cuando usted piensa que tiene la razón, ¿está o no dispuesto a ir en contra de…? “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14243" name="Object 3"/>
          <p:cNvGraphicFramePr>
            <a:graphicFrameLocks noChangeAspect="1"/>
          </p:cNvGraphicFramePr>
          <p:nvPr/>
        </p:nvGraphicFramePr>
        <p:xfrm>
          <a:off x="423863" y="1532731"/>
          <a:ext cx="8334375" cy="4048125"/>
        </p:xfrm>
        <a:graphic>
          <a:graphicData uri="http://schemas.openxmlformats.org/presentationml/2006/ole">
            <p:oleObj spid="_x0000_s27914251" name="Worksheet" r:id="rId3" imgW="8334302" imgH="4048247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25"/>
          </p:nvPr>
        </p:nvSpPr>
        <p:spPr>
          <a:xfrm>
            <a:off x="851467" y="155840"/>
            <a:ext cx="8329045" cy="499074"/>
          </a:xfrm>
        </p:spPr>
        <p:txBody>
          <a:bodyPr/>
          <a:lstStyle/>
          <a:p>
            <a:r>
              <a:rPr lang="es-AR" sz="1800" dirty="0" smtClean="0"/>
              <a:t>Autonomía </a:t>
            </a:r>
            <a:r>
              <a:rPr lang="es-AR" sz="1800" dirty="0"/>
              <a:t>individual </a:t>
            </a:r>
            <a:r>
              <a:rPr lang="es-AR" sz="1800" dirty="0" smtClean="0"/>
              <a:t>en </a:t>
            </a:r>
            <a:r>
              <a:rPr lang="es-AR" sz="1800" dirty="0"/>
              <a:t>el acatamiento de la </a:t>
            </a:r>
            <a:r>
              <a:rPr lang="es-AR" sz="1800" dirty="0" smtClean="0"/>
              <a:t>ley (2004/2014/2023</a:t>
            </a:r>
            <a:r>
              <a:rPr lang="es-AR" sz="1800" dirty="0"/>
              <a:t>) </a:t>
            </a:r>
            <a:endParaRPr lang="es-ES" sz="1800" dirty="0"/>
          </a:p>
        </p:txBody>
      </p:sp>
      <p:sp>
        <p:nvSpPr>
          <p:cNvPr id="10" name="9 Rectángulo"/>
          <p:cNvSpPr/>
          <p:nvPr/>
        </p:nvSpPr>
        <p:spPr>
          <a:xfrm>
            <a:off x="1073181" y="1112717"/>
            <a:ext cx="703415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“Cuando usted piensa que tiene la razón, ¿está o no dispuesto a ir en contra de…? “</a:t>
            </a:r>
          </a:p>
        </p:txBody>
      </p:sp>
      <p:graphicFrame>
        <p:nvGraphicFramePr>
          <p:cNvPr id="27824131" name="Object 3"/>
          <p:cNvGraphicFramePr>
            <a:graphicFrameLocks noChangeAspect="1"/>
          </p:cNvGraphicFramePr>
          <p:nvPr/>
        </p:nvGraphicFramePr>
        <p:xfrm>
          <a:off x="-11113" y="1770732"/>
          <a:ext cx="9282113" cy="3594100"/>
        </p:xfrm>
        <a:graphic>
          <a:graphicData uri="http://schemas.openxmlformats.org/presentationml/2006/ole">
            <p:oleObj spid="_x0000_s27824139" name="Worksheet" r:id="rId3" imgW="9305942" imgH="3457579" progId="Excel.Sheet.8">
              <p:link updateAutomatic="1"/>
            </p:oleObj>
          </a:graphicData>
        </a:graphic>
      </p:graphicFrame>
      <p:cxnSp>
        <p:nvCxnSpPr>
          <p:cNvPr id="15" name="14 Conector recto"/>
          <p:cNvCxnSpPr/>
          <p:nvPr/>
        </p:nvCxnSpPr>
        <p:spPr>
          <a:xfrm flipH="1">
            <a:off x="7462625" y="1980456"/>
            <a:ext cx="7951" cy="194398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flipH="1">
            <a:off x="6054799" y="2004839"/>
            <a:ext cx="7951" cy="194398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H="1">
            <a:off x="4662264" y="1989981"/>
            <a:ext cx="7951" cy="194398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 flipH="1">
            <a:off x="3250679" y="1989981"/>
            <a:ext cx="7951" cy="194398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 flipH="1">
            <a:off x="2310383" y="1980456"/>
            <a:ext cx="7951" cy="194398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idx="25"/>
          </p:nvPr>
        </p:nvSpPr>
        <p:spPr/>
        <p:txBody>
          <a:bodyPr>
            <a:noAutofit/>
          </a:bodyPr>
          <a:lstStyle/>
          <a:p>
            <a:pPr marL="248973" indent="-248973" eaLnBrk="0" hangingPunct="0"/>
            <a:r>
              <a:rPr lang="es-AR" sz="1800" dirty="0" smtClean="0"/>
              <a:t>Valores de la responsabilidad</a:t>
            </a:r>
            <a:endParaRPr lang="es-AR" sz="1800" dirty="0"/>
          </a:p>
        </p:txBody>
      </p:sp>
      <p:sp>
        <p:nvSpPr>
          <p:cNvPr id="7" name="6 Rectángulo"/>
          <p:cNvSpPr/>
          <p:nvPr/>
        </p:nvSpPr>
        <p:spPr>
          <a:xfrm>
            <a:off x="1073181" y="1107384"/>
            <a:ext cx="703415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“¿Qué tan de acuerdo o en desacuerdo está usted con las siguientes frases?”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6720" y="5550659"/>
            <a:ext cx="2016224" cy="40011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AR" sz="1000" i="1" dirty="0">
                <a:solidFill>
                  <a:srgbClr val="000000"/>
                </a:solidFill>
                <a:latin typeface="Frutiger 55 Roman" pitchFamily="34" charset="0"/>
              </a:rPr>
              <a:t>* </a:t>
            </a:r>
            <a:r>
              <a:rPr lang="es-AR" sz="1000" i="1" dirty="0" smtClean="0">
                <a:solidFill>
                  <a:srgbClr val="000000"/>
                </a:solidFill>
                <a:latin typeface="Frutiger 55 Roman" pitchFamily="34" charset="0"/>
              </a:rPr>
              <a:t>Ordenado en base a Muy de acuerdo + De acuerdo</a:t>
            </a:r>
            <a:endParaRPr lang="es-AR" sz="10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826181" name="Object 5"/>
          <p:cNvGraphicFramePr>
            <a:graphicFrameLocks noChangeAspect="1"/>
          </p:cNvGraphicFramePr>
          <p:nvPr/>
        </p:nvGraphicFramePr>
        <p:xfrm>
          <a:off x="533400" y="1730474"/>
          <a:ext cx="8115300" cy="3562350"/>
        </p:xfrm>
        <a:graphic>
          <a:graphicData uri="http://schemas.openxmlformats.org/presentationml/2006/ole">
            <p:oleObj spid="_x0000_s27826189" name="Worksheet" r:id="rId4" imgW="8115232" imgH="3562313" progId="Excel.Sheet.8">
              <p:link updateAutomatic="1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idx="25"/>
          </p:nvPr>
        </p:nvSpPr>
        <p:spPr/>
        <p:txBody>
          <a:bodyPr>
            <a:noAutofit/>
          </a:bodyPr>
          <a:lstStyle/>
          <a:p>
            <a:pPr marL="248973" indent="-248973" eaLnBrk="0" hangingPunct="0">
              <a:spcBef>
                <a:spcPts val="0"/>
              </a:spcBef>
            </a:pPr>
            <a:r>
              <a:rPr lang="es-AR" sz="1800" dirty="0" smtClean="0"/>
              <a:t>Valores de la responsabilidad</a:t>
            </a:r>
          </a:p>
          <a:p>
            <a:pPr marL="248973" indent="-248973" eaLnBrk="0" hangingPunct="0">
              <a:spcBef>
                <a:spcPts val="0"/>
              </a:spcBef>
            </a:pPr>
            <a:r>
              <a:rPr lang="es-AR" sz="1600" i="1" dirty="0" smtClean="0"/>
              <a:t>Según edad</a:t>
            </a:r>
            <a:endParaRPr lang="es-AR" sz="1600" i="1" dirty="0"/>
          </a:p>
        </p:txBody>
      </p:sp>
      <p:sp>
        <p:nvSpPr>
          <p:cNvPr id="7" name="6 Rectángulo"/>
          <p:cNvSpPr/>
          <p:nvPr/>
        </p:nvSpPr>
        <p:spPr>
          <a:xfrm>
            <a:off x="1073181" y="1107384"/>
            <a:ext cx="703415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“¿Qué tan de acuerdo o en desacuerdo está usted con las siguientes frases:</a:t>
            </a:r>
          </a:p>
          <a:p>
            <a:pPr algn="ctr"/>
            <a:r>
              <a:rPr lang="es-AR" sz="1200" b="1" i="1" dirty="0" smtClean="0">
                <a:solidFill>
                  <a:prstClr val="black"/>
                </a:solidFill>
                <a:latin typeface="Frutiger 55 Roman" pitchFamily="34" charset="0"/>
              </a:rPr>
              <a:t>En nuestra sociedad, existe un gran acuerdo sobre lo que está bien y lo que está mal</a:t>
            </a:r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?”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39843" name="Object 3"/>
          <p:cNvGraphicFramePr>
            <a:graphicFrameLocks noChangeAspect="1"/>
          </p:cNvGraphicFramePr>
          <p:nvPr/>
        </p:nvGraphicFramePr>
        <p:xfrm>
          <a:off x="2648441" y="2106832"/>
          <a:ext cx="3883630" cy="3258000"/>
        </p:xfrm>
        <a:graphic>
          <a:graphicData uri="http://schemas.openxmlformats.org/presentationml/2006/ole">
            <p:oleObj spid="_x0000_s27939851" name="Worksheet" r:id="rId4" imgW="3133744" imgH="2628883" progId="Excel.Sheet.8">
              <p:link updateAutomatic="1"/>
            </p:oleObj>
          </a:graphicData>
        </a:graphic>
      </p:graphicFrame>
      <p:cxnSp>
        <p:nvCxnSpPr>
          <p:cNvPr id="9" name="8 Conector recto de flecha"/>
          <p:cNvCxnSpPr/>
          <p:nvPr/>
        </p:nvCxnSpPr>
        <p:spPr>
          <a:xfrm>
            <a:off x="3942184" y="3348608"/>
            <a:ext cx="1800200" cy="504056"/>
          </a:xfrm>
          <a:prstGeom prst="straightConnector1">
            <a:avLst/>
          </a:prstGeom>
          <a:ln w="12700">
            <a:solidFill>
              <a:srgbClr val="7317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7 Marcador de texto"/>
          <p:cNvSpPr>
            <a:spLocks noGrp="1"/>
          </p:cNvSpPr>
          <p:nvPr>
            <p:ph type="body" idx="25"/>
          </p:nvPr>
        </p:nvSpPr>
        <p:spPr>
          <a:xfrm>
            <a:off x="851468" y="155842"/>
            <a:ext cx="7208980" cy="499074"/>
          </a:xfrm>
        </p:spPr>
        <p:txBody>
          <a:bodyPr/>
          <a:lstStyle/>
          <a:p>
            <a:r>
              <a:rPr lang="es-AR" dirty="0" smtClean="0">
                <a:latin typeface="Frutiger 55 Roman" pitchFamily="34" charset="0"/>
              </a:rPr>
              <a:t>Contenidos</a:t>
            </a:r>
            <a:endParaRPr lang="es-ES" dirty="0">
              <a:latin typeface="Frutiger 55 Roman" pitchFamily="34" charset="0"/>
            </a:endParaRPr>
          </a:p>
        </p:txBody>
      </p:sp>
      <p:grpSp>
        <p:nvGrpSpPr>
          <p:cNvPr id="51" name="50 Grupo"/>
          <p:cNvGrpSpPr/>
          <p:nvPr/>
        </p:nvGrpSpPr>
        <p:grpSpPr>
          <a:xfrm>
            <a:off x="1612662" y="1394990"/>
            <a:ext cx="6001930" cy="3657302"/>
            <a:chOff x="1567426" y="1131466"/>
            <a:chExt cx="6001930" cy="3657302"/>
          </a:xfrm>
        </p:grpSpPr>
        <p:sp>
          <p:nvSpPr>
            <p:cNvPr id="5" name="4 Rectángulo"/>
            <p:cNvSpPr/>
            <p:nvPr/>
          </p:nvSpPr>
          <p:spPr>
            <a:xfrm>
              <a:off x="2179608" y="1901940"/>
              <a:ext cx="5040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>
                <a:defRPr/>
              </a:pPr>
              <a:r>
                <a:rPr lang="es-AR" sz="1400" dirty="0" smtClean="0">
                  <a:solidFill>
                    <a:prstClr val="black"/>
                  </a:solidFill>
                  <a:latin typeface="Frutiger 55 Roman"/>
                </a:rPr>
                <a:t>Valores y modelo de sociedad</a:t>
              </a: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1567426" y="1901948"/>
              <a:ext cx="647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 algn="ctr">
                <a:defRPr/>
              </a:pPr>
              <a:r>
                <a:rPr lang="es-AR" sz="1400" dirty="0" smtClean="0">
                  <a:solidFill>
                    <a:prstClr val="white">
                      <a:lumMod val="50000"/>
                    </a:prstClr>
                  </a:solidFill>
                  <a:latin typeface="Frutiger 55 Roman"/>
                </a:rPr>
                <a:t>02</a:t>
              </a: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567426" y="2518187"/>
              <a:ext cx="647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 algn="ctr">
                <a:defRPr/>
              </a:pPr>
              <a:r>
                <a:rPr lang="es-AR" sz="1400" dirty="0" smtClean="0">
                  <a:solidFill>
                    <a:prstClr val="white">
                      <a:lumMod val="50000"/>
                    </a:prstClr>
                  </a:solidFill>
                  <a:latin typeface="Frutiger 55 Roman"/>
                </a:rPr>
                <a:t>03</a:t>
              </a: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2179608" y="2518193"/>
              <a:ext cx="5040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>
                <a:defRPr/>
              </a:pPr>
              <a:r>
                <a:rPr lang="es-ES" sz="1400" dirty="0" smtClean="0">
                  <a:solidFill>
                    <a:prstClr val="black"/>
                  </a:solidFill>
                  <a:latin typeface="Frutiger 55 Roman"/>
                </a:rPr>
                <a:t>Percepciones sobre la democracia y las instituciones</a:t>
              </a: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179608" y="1285697"/>
              <a:ext cx="5040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>
                <a:defRPr/>
              </a:pPr>
              <a:r>
                <a:rPr lang="es-MX" sz="1400" dirty="0" smtClean="0">
                  <a:solidFill>
                    <a:prstClr val="black"/>
                  </a:solidFill>
                  <a:latin typeface="Frutiger 55 Roman"/>
                </a:rPr>
                <a:t>Expectativas sobre el país</a:t>
              </a: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1567426" y="1285701"/>
              <a:ext cx="647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 algn="ctr">
                <a:defRPr/>
              </a:pPr>
              <a:r>
                <a:rPr lang="es-AR" sz="1400" dirty="0" smtClean="0">
                  <a:solidFill>
                    <a:prstClr val="white">
                      <a:lumMod val="50000"/>
                    </a:prstClr>
                  </a:solidFill>
                  <a:latin typeface="Frutiger 55 Roman"/>
                </a:rPr>
                <a:t>01</a:t>
              </a: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2179608" y="3134435"/>
              <a:ext cx="5040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>
                <a:defRPr/>
              </a:pPr>
              <a:r>
                <a:rPr lang="es-AR" sz="1400" dirty="0" smtClean="0">
                  <a:solidFill>
                    <a:prstClr val="black"/>
                  </a:solidFill>
                  <a:latin typeface="Frutiger 55 Roman"/>
                </a:rPr>
                <a:t>Poder Legislativo</a:t>
              </a: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1567426" y="3134444"/>
              <a:ext cx="647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 algn="ctr">
                <a:defRPr/>
              </a:pPr>
              <a:r>
                <a:rPr lang="es-AR" sz="1400" dirty="0" smtClean="0">
                  <a:solidFill>
                    <a:prstClr val="white">
                      <a:lumMod val="50000"/>
                    </a:prstClr>
                  </a:solidFill>
                  <a:latin typeface="Frutiger 55 Roman"/>
                </a:rPr>
                <a:t>04</a:t>
              </a:r>
            </a:p>
          </p:txBody>
        </p:sp>
        <p:cxnSp>
          <p:nvCxnSpPr>
            <p:cNvPr id="20" name="19 Conector recto"/>
            <p:cNvCxnSpPr/>
            <p:nvPr/>
          </p:nvCxnSpPr>
          <p:spPr>
            <a:xfrm>
              <a:off x="1629356" y="2980204"/>
              <a:ext cx="59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Rectángulo"/>
            <p:cNvSpPr/>
            <p:nvPr/>
          </p:nvSpPr>
          <p:spPr>
            <a:xfrm>
              <a:off x="2179608" y="3750683"/>
              <a:ext cx="5040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>
                <a:defRPr/>
              </a:pPr>
              <a:r>
                <a:rPr lang="es-AR" sz="1400" dirty="0" smtClean="0">
                  <a:solidFill>
                    <a:prstClr val="black"/>
                  </a:solidFill>
                  <a:latin typeface="Frutiger 55 Roman"/>
                </a:rPr>
                <a:t>Justicia y procedimientos</a:t>
              </a: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1567426" y="3750695"/>
              <a:ext cx="647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 algn="ctr">
                <a:defRPr/>
              </a:pPr>
              <a:r>
                <a:rPr lang="es-AR" sz="1400" dirty="0" smtClean="0">
                  <a:solidFill>
                    <a:prstClr val="white">
                      <a:lumMod val="50000"/>
                    </a:prstClr>
                  </a:solidFill>
                  <a:latin typeface="Frutiger 55 Roman"/>
                </a:rPr>
                <a:t>05</a:t>
              </a:r>
            </a:p>
          </p:txBody>
        </p:sp>
        <p:cxnSp>
          <p:nvCxnSpPr>
            <p:cNvPr id="25" name="24 Conector recto"/>
            <p:cNvCxnSpPr/>
            <p:nvPr/>
          </p:nvCxnSpPr>
          <p:spPr>
            <a:xfrm>
              <a:off x="1629356" y="3596452"/>
              <a:ext cx="59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>
              <a:off x="1629356" y="2363956"/>
              <a:ext cx="59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>
              <a:off x="1629356" y="4177079"/>
              <a:ext cx="59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>
              <a:off x="1629356" y="1747709"/>
              <a:ext cx="59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 Conector recto"/>
            <p:cNvCxnSpPr/>
            <p:nvPr/>
          </p:nvCxnSpPr>
          <p:spPr>
            <a:xfrm>
              <a:off x="1629356" y="1131466"/>
              <a:ext cx="59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30 Rectángulo"/>
            <p:cNvSpPr/>
            <p:nvPr/>
          </p:nvSpPr>
          <p:spPr>
            <a:xfrm>
              <a:off x="1567426" y="4356720"/>
              <a:ext cx="647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 algn="ctr">
                <a:defRPr/>
              </a:pPr>
              <a:r>
                <a:rPr lang="es-AR" sz="1400" dirty="0" smtClean="0">
                  <a:solidFill>
                    <a:prstClr val="white">
                      <a:lumMod val="50000"/>
                    </a:prstClr>
                  </a:solidFill>
                  <a:latin typeface="Frutiger 55 Roman"/>
                </a:rPr>
                <a:t>06</a:t>
              </a:r>
            </a:p>
          </p:txBody>
        </p:sp>
        <p:cxnSp>
          <p:nvCxnSpPr>
            <p:cNvPr id="32" name="31 Conector recto"/>
            <p:cNvCxnSpPr/>
            <p:nvPr/>
          </p:nvCxnSpPr>
          <p:spPr>
            <a:xfrm>
              <a:off x="1629356" y="4788768"/>
              <a:ext cx="59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46 Rectángulo"/>
            <p:cNvSpPr/>
            <p:nvPr/>
          </p:nvSpPr>
          <p:spPr>
            <a:xfrm>
              <a:off x="2179608" y="4356720"/>
              <a:ext cx="5040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24875" indent="-424875">
                <a:defRPr/>
              </a:pPr>
              <a:r>
                <a:rPr lang="es-ES" sz="1400" dirty="0" smtClean="0">
                  <a:solidFill>
                    <a:prstClr val="black"/>
                  </a:solidFill>
                  <a:latin typeface="Frutiger 55 Roman"/>
                </a:rPr>
                <a:t>La ley, la Constitución y el federalismo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826180" name="Object 4"/>
          <p:cNvGraphicFramePr>
            <a:graphicFrameLocks noChangeAspect="1"/>
          </p:cNvGraphicFramePr>
          <p:nvPr/>
        </p:nvGraphicFramePr>
        <p:xfrm>
          <a:off x="-165100" y="1928787"/>
          <a:ext cx="9367838" cy="3148013"/>
        </p:xfrm>
        <a:graphic>
          <a:graphicData uri="http://schemas.openxmlformats.org/presentationml/2006/ole">
            <p:oleObj spid="_x0000_s27915274" name="Worksheet" r:id="rId4" imgW="11839607" imgH="4010133" progId="Excel.Sheet.8">
              <p:link updateAutomatic="1"/>
            </p:oleObj>
          </a:graphicData>
        </a:graphic>
      </p:graphicFrame>
      <p:sp>
        <p:nvSpPr>
          <p:cNvPr id="6" name="5 Marcador de texto"/>
          <p:cNvSpPr>
            <a:spLocks noGrp="1"/>
          </p:cNvSpPr>
          <p:nvPr>
            <p:ph type="body" idx="25"/>
          </p:nvPr>
        </p:nvSpPr>
        <p:spPr/>
        <p:txBody>
          <a:bodyPr>
            <a:noAutofit/>
          </a:bodyPr>
          <a:lstStyle/>
          <a:p>
            <a:pPr marL="248973" indent="-248973" eaLnBrk="0" hangingPunct="0"/>
            <a:r>
              <a:rPr lang="es-AR" sz="1800" dirty="0" smtClean="0"/>
              <a:t>Valores de la responsabilidad (2004/2014/2023)</a:t>
            </a:r>
            <a:endParaRPr lang="es-AR" sz="1800" dirty="0"/>
          </a:p>
        </p:txBody>
      </p:sp>
      <p:sp>
        <p:nvSpPr>
          <p:cNvPr id="7" name="6 Rectángulo"/>
          <p:cNvSpPr/>
          <p:nvPr/>
        </p:nvSpPr>
        <p:spPr>
          <a:xfrm>
            <a:off x="1073181" y="1107384"/>
            <a:ext cx="703415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“¿Qué tan de acuerdo o en desacuerdo está usted con las siguientes frases?”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6966520" y="2079302"/>
            <a:ext cx="0" cy="194421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4878288" y="2079302"/>
            <a:ext cx="0" cy="194421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790056" y="2079302"/>
            <a:ext cx="0" cy="194421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6720" y="5550659"/>
            <a:ext cx="2016224" cy="40011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AR" sz="1000" i="1" dirty="0">
                <a:solidFill>
                  <a:srgbClr val="000000"/>
                </a:solidFill>
                <a:latin typeface="Frutiger 55 Roman" pitchFamily="34" charset="0"/>
              </a:rPr>
              <a:t>* </a:t>
            </a:r>
            <a:r>
              <a:rPr lang="es-AR" sz="1000" i="1" dirty="0" smtClean="0">
                <a:solidFill>
                  <a:srgbClr val="000000"/>
                </a:solidFill>
                <a:latin typeface="Frutiger 55 Roman" pitchFamily="34" charset="0"/>
              </a:rPr>
              <a:t>Ordenado en base a Muy de acuerdo + De acuerdo</a:t>
            </a:r>
            <a:endParaRPr lang="es-AR" sz="10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idx="25"/>
          </p:nvPr>
        </p:nvSpPr>
        <p:spPr/>
        <p:txBody>
          <a:bodyPr>
            <a:normAutofit/>
          </a:bodyPr>
          <a:lstStyle/>
          <a:p>
            <a:pPr marL="248973" indent="-248973" eaLnBrk="0" hangingPunct="0"/>
            <a:r>
              <a:rPr lang="es-AR" sz="1800" dirty="0" smtClean="0"/>
              <a:t>Libertad de prensa</a:t>
            </a:r>
            <a:endParaRPr lang="es-ES" sz="1800" dirty="0"/>
          </a:p>
        </p:txBody>
      </p:sp>
      <p:sp>
        <p:nvSpPr>
          <p:cNvPr id="7" name="6 Rectángulo"/>
          <p:cNvSpPr/>
          <p:nvPr/>
        </p:nvSpPr>
        <p:spPr>
          <a:xfrm>
            <a:off x="1073181" y="1107384"/>
            <a:ext cx="703415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“En su opinión, ¿el gobierno debería o no controlar a los medios de comunicación?”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2854662" name="Object 6"/>
          <p:cNvGraphicFramePr>
            <a:graphicFrameLocks noChangeAspect="1"/>
          </p:cNvGraphicFramePr>
          <p:nvPr/>
        </p:nvGraphicFramePr>
        <p:xfrm>
          <a:off x="2052512" y="1980808"/>
          <a:ext cx="5418064" cy="3168000"/>
        </p:xfrm>
        <a:graphic>
          <a:graphicData uri="http://schemas.openxmlformats.org/presentationml/2006/ole">
            <p:oleObj spid="_x0000_s22854670" name="Worksheet" r:id="rId4" imgW="4610050" imgH="2695557" progId="Excel.Sheet.8">
              <p:link updateAutomatic="1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idx="25"/>
          </p:nvPr>
        </p:nvSpPr>
        <p:spPr/>
        <p:txBody>
          <a:bodyPr>
            <a:normAutofit/>
          </a:bodyPr>
          <a:lstStyle/>
          <a:p>
            <a:pPr marL="248973" indent="-248973" eaLnBrk="0" hangingPunct="0"/>
            <a:r>
              <a:rPr lang="es-AR" sz="1800" dirty="0" smtClean="0"/>
              <a:t>Libertad de prensa (2004/2014/2023)</a:t>
            </a:r>
            <a:endParaRPr lang="es-ES" sz="1800" dirty="0"/>
          </a:p>
        </p:txBody>
      </p:sp>
      <p:sp>
        <p:nvSpPr>
          <p:cNvPr id="7" name="6 Rectángulo"/>
          <p:cNvSpPr/>
          <p:nvPr/>
        </p:nvSpPr>
        <p:spPr>
          <a:xfrm>
            <a:off x="1073181" y="1107384"/>
            <a:ext cx="703415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solidFill>
                  <a:prstClr val="black"/>
                </a:solidFill>
                <a:latin typeface="Frutiger 55 Roman" pitchFamily="34" charset="0"/>
              </a:rPr>
              <a:t>“En su opinión, ¿el gobierno debería o no controlar a los medios de comunicación?”</a:t>
            </a:r>
          </a:p>
        </p:txBody>
      </p:sp>
      <p:graphicFrame>
        <p:nvGraphicFramePr>
          <p:cNvPr id="22854661" name="Object 5"/>
          <p:cNvGraphicFramePr>
            <a:graphicFrameLocks noChangeAspect="1"/>
          </p:cNvGraphicFramePr>
          <p:nvPr/>
        </p:nvGraphicFramePr>
        <p:xfrm>
          <a:off x="2269832" y="1908448"/>
          <a:ext cx="4640849" cy="3254077"/>
        </p:xfrm>
        <a:graphic>
          <a:graphicData uri="http://schemas.openxmlformats.org/presentationml/2006/ole">
            <p:oleObj spid="_x0000_s27918346" name="Worksheet" r:id="rId4" imgW="4181384" imgH="2933638" progId="Excel.Sheet.8">
              <p:link updateAutomatic="1"/>
            </p:oleObj>
          </a:graphicData>
        </a:graphic>
      </p:graphicFrame>
      <p:sp>
        <p:nvSpPr>
          <p:cNvPr id="9" name="8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pSp>
        <p:nvGrpSpPr>
          <p:cNvPr id="2" name="7 Grupo"/>
          <p:cNvGrpSpPr/>
          <p:nvPr/>
        </p:nvGrpSpPr>
        <p:grpSpPr>
          <a:xfrm>
            <a:off x="6318448" y="2124472"/>
            <a:ext cx="504056" cy="432048"/>
            <a:chOff x="6606480" y="2556520"/>
            <a:chExt cx="504056" cy="432048"/>
          </a:xfrm>
        </p:grpSpPr>
        <p:sp>
          <p:nvSpPr>
            <p:cNvPr id="10" name="9 Rectángulo"/>
            <p:cNvSpPr/>
            <p:nvPr/>
          </p:nvSpPr>
          <p:spPr>
            <a:xfrm>
              <a:off x="6606480" y="2638053"/>
              <a:ext cx="46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AR" sz="1200" b="1" dirty="0" smtClean="0">
                  <a:solidFill>
                    <a:srgbClr val="7030A0"/>
                  </a:solidFill>
                  <a:latin typeface="Frutiger 55 Roman" pitchFamily="34" charset="0"/>
                  <a:cs typeface="Arial" charset="0"/>
                </a:rPr>
                <a:t>+10</a:t>
              </a:r>
              <a:endParaRPr lang="es-AR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11" name="10 Elipse"/>
            <p:cNvSpPr/>
            <p:nvPr/>
          </p:nvSpPr>
          <p:spPr>
            <a:xfrm>
              <a:off x="6625530" y="2556520"/>
              <a:ext cx="485006" cy="432048"/>
            </a:xfrm>
            <a:prstGeom prst="ellipse">
              <a:avLst/>
            </a:prstGeom>
            <a:noFill/>
            <a:ln w="158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Oppenheimer analiza las elecciones de Argentina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0599" r="10599"/>
          <a:stretch>
            <a:fillRect/>
          </a:stretch>
        </p:blipFill>
        <p:spPr bwMode="auto">
          <a:xfrm>
            <a:off x="3" y="0"/>
            <a:ext cx="9180513" cy="6553200"/>
          </a:xfrm>
          <a:prstGeom prst="rect">
            <a:avLst/>
          </a:prstGeom>
          <a:noFill/>
        </p:spPr>
      </p:pic>
      <p:sp>
        <p:nvSpPr>
          <p:cNvPr id="22882306" name="AutoShape 2" descr="Resultados Elecciones PASO 2021 en Entre Ríos | T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882308" name="AutoShape 4" descr="Resultados Elecciones PASO 2021 en Entre Ríos | T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4356720"/>
            <a:ext cx="5783000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9" tIns="44695" rIns="89389" bIns="4469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12" name="8 Rectángulo"/>
          <p:cNvSpPr/>
          <p:nvPr/>
        </p:nvSpPr>
        <p:spPr>
          <a:xfrm>
            <a:off x="3400648" y="5035271"/>
            <a:ext cx="5783000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9389" tIns="44695" rIns="89389" bIns="44695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dirty="0" smtClean="0">
                <a:solidFill>
                  <a:prstClr val="white"/>
                </a:solidFill>
                <a:latin typeface="Frutiger 55 Roman" pitchFamily="34" charset="0"/>
              </a:rPr>
              <a:t>Percepciones sobre la democracia y las instituciones</a:t>
            </a:r>
            <a:endParaRPr kumimoji="0" lang="es-AR" sz="2000" b="1" i="0" u="none" strike="noStrike" kern="1200" cap="all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66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Nivel de apoyo hacia el régimen democrático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632995" y="5901169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169876" y="1110577"/>
            <a:ext cx="684076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“¿Con cuál de las siguientes frases cree que la mayoría de la gente / usted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está más de acuerdo?”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773832" y="1422400"/>
          <a:ext cx="7216775" cy="3333750"/>
        </p:xfrm>
        <a:graphic>
          <a:graphicData uri="http://schemas.openxmlformats.org/presentationml/2006/ole">
            <p:oleObj spid="_x0000_s27943941" name="Worksheet" r:id="rId3" imgW="8020180" imgH="3705298" progId="Excel.Sheet.8">
              <p:link updateAutomatic="1"/>
            </p:oleObj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 l="9522" t="59838" r="9429"/>
          <a:stretch>
            <a:fillRect/>
          </a:stretch>
        </p:blipFill>
        <p:spPr bwMode="auto">
          <a:xfrm>
            <a:off x="2502024" y="4716760"/>
            <a:ext cx="41764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626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Nivel de apoyo hacia el régimen democrático (2004/2014/2023)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632995" y="5901169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169876" y="1110577"/>
            <a:ext cx="684076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“¿Con cuál de las siguientes frases cree que la mayoría de la gente / usted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está más de acuerdo?”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791422" y="1882740"/>
            <a:ext cx="0" cy="226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845636" name="Object 4"/>
          <p:cNvGraphicFramePr>
            <a:graphicFrameLocks noChangeAspect="1"/>
          </p:cNvGraphicFramePr>
          <p:nvPr/>
        </p:nvGraphicFramePr>
        <p:xfrm>
          <a:off x="2024063" y="1846684"/>
          <a:ext cx="5133975" cy="3086100"/>
        </p:xfrm>
        <a:graphic>
          <a:graphicData uri="http://schemas.openxmlformats.org/presentationml/2006/ole">
            <p:oleObj spid="_x0000_s27944965" name="Worksheet" r:id="rId3" imgW="5134005" imgH="3086151" progId="Excel.Sheet.8">
              <p:link updateAutomatic="1"/>
            </p:oleObj>
          </a:graphicData>
        </a:graphic>
      </p:graphicFrame>
      <p:pic>
        <p:nvPicPr>
          <p:cNvPr id="27845637" name="Picture 5"/>
          <p:cNvPicPr>
            <a:picLocks noChangeAspect="1" noChangeArrowheads="1"/>
          </p:cNvPicPr>
          <p:nvPr/>
        </p:nvPicPr>
        <p:blipFill>
          <a:blip r:embed="rId4" cstate="print"/>
          <a:srcRect l="9522" t="59838" r="9429"/>
          <a:stretch>
            <a:fillRect/>
          </a:stretch>
        </p:blipFill>
        <p:spPr bwMode="auto">
          <a:xfrm>
            <a:off x="2502024" y="4716760"/>
            <a:ext cx="41764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1 Grupo"/>
          <p:cNvGrpSpPr/>
          <p:nvPr/>
        </p:nvGrpSpPr>
        <p:grpSpPr>
          <a:xfrm>
            <a:off x="4446240" y="1620416"/>
            <a:ext cx="379090" cy="360040"/>
            <a:chOff x="4499198" y="2052464"/>
            <a:chExt cx="379090" cy="360040"/>
          </a:xfrm>
        </p:grpSpPr>
        <p:sp>
          <p:nvSpPr>
            <p:cNvPr id="8" name="7 Elipse"/>
            <p:cNvSpPr/>
            <p:nvPr/>
          </p:nvSpPr>
          <p:spPr>
            <a:xfrm>
              <a:off x="4518248" y="2052464"/>
              <a:ext cx="360040" cy="360040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55 Roman"/>
                  <a:ea typeface="+mn-ea"/>
                  <a:cs typeface="+mn-cs"/>
                </a:rPr>
                <a:t>555</a:t>
              </a: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499198" y="2090564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+6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12 Grupo"/>
          <p:cNvGrpSpPr/>
          <p:nvPr/>
        </p:nvGrpSpPr>
        <p:grpSpPr>
          <a:xfrm>
            <a:off x="6750496" y="1620416"/>
            <a:ext cx="379090" cy="360040"/>
            <a:chOff x="4499198" y="2052464"/>
            <a:chExt cx="379090" cy="360040"/>
          </a:xfrm>
        </p:grpSpPr>
        <p:sp>
          <p:nvSpPr>
            <p:cNvPr id="14" name="13 Elipse"/>
            <p:cNvSpPr/>
            <p:nvPr/>
          </p:nvSpPr>
          <p:spPr>
            <a:xfrm>
              <a:off x="4518248" y="2052464"/>
              <a:ext cx="360040" cy="360040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55 Roman"/>
                  <a:ea typeface="+mn-ea"/>
                  <a:cs typeface="+mn-cs"/>
                </a:rPr>
                <a:t>555</a:t>
              </a: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499198" y="2090564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+5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721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Nivel de satisfacción con el funcionamiento de la democracia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529916" y="1116360"/>
            <a:ext cx="612068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“En general, ¿usted diría que está muy satisfecho, bastante satisfecho, poco satisfecho o nada satisfecho con el funcionamiento de la democracia en el país?”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graphicFrame>
        <p:nvGraphicFramePr>
          <p:cNvPr id="27844611" name="Object 3"/>
          <p:cNvGraphicFramePr>
            <a:graphicFrameLocks noChangeAspect="1"/>
          </p:cNvGraphicFramePr>
          <p:nvPr/>
        </p:nvGraphicFramePr>
        <p:xfrm>
          <a:off x="1925960" y="2124472"/>
          <a:ext cx="4841289" cy="2908800"/>
        </p:xfrm>
        <a:graphic>
          <a:graphicData uri="http://schemas.openxmlformats.org/presentationml/2006/ole">
            <p:oleObj spid="_x0000_s27945989" name="Worksheet" r:id="rId3" imgW="4581436" imgH="2752783" progId="Excel.Sheet.8">
              <p:link updateAutomatic="1"/>
            </p:oleObj>
          </a:graphicData>
        </a:graphic>
      </p:graphicFrame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6301481" y="3613351"/>
            <a:ext cx="1601143" cy="720080"/>
            <a:chOff x="6174432" y="3613351"/>
            <a:chExt cx="1601143" cy="720080"/>
          </a:xfrm>
        </p:grpSpPr>
        <p:sp>
          <p:nvSpPr>
            <p:cNvPr id="11" name="10 Rectángulo redondeado"/>
            <p:cNvSpPr/>
            <p:nvPr/>
          </p:nvSpPr>
          <p:spPr>
            <a:xfrm>
              <a:off x="6246440" y="3613351"/>
              <a:ext cx="1440159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174432" y="3632194"/>
              <a:ext cx="1601143" cy="648072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72%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POCO + NADA SATISFECHO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6301481" y="2484512"/>
            <a:ext cx="1601143" cy="720080"/>
            <a:chOff x="6334868" y="2135105"/>
            <a:chExt cx="1601143" cy="720080"/>
          </a:xfrm>
        </p:grpSpPr>
        <p:sp>
          <p:nvSpPr>
            <p:cNvPr id="12" name="11 Rectángulo redondeado"/>
            <p:cNvSpPr/>
            <p:nvPr/>
          </p:nvSpPr>
          <p:spPr>
            <a:xfrm>
              <a:off x="6398666" y="2135105"/>
              <a:ext cx="1461426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1A8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6334868" y="2167004"/>
              <a:ext cx="1601143" cy="64633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1A85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25%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1A85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MUY + BASTANTE SATISFECHO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81A85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782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Predisposición hacia un gobierno no democrático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223882" y="1110577"/>
            <a:ext cx="6732748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“¿Cuán de acuerdo o en desacuerdo está con la siguiente frase: ‘No me importaría que un gobierno no democrático llegue al poder si resuelve los problemas de la gente’?”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graphicFrame>
        <p:nvGraphicFramePr>
          <p:cNvPr id="27908099" name="Object 3"/>
          <p:cNvGraphicFramePr>
            <a:graphicFrameLocks noChangeAspect="1"/>
          </p:cNvGraphicFramePr>
          <p:nvPr/>
        </p:nvGraphicFramePr>
        <p:xfrm>
          <a:off x="1925960" y="2252066"/>
          <a:ext cx="4841290" cy="2908800"/>
        </p:xfrm>
        <a:graphic>
          <a:graphicData uri="http://schemas.openxmlformats.org/presentationml/2006/ole">
            <p:oleObj spid="_x0000_s27947013" name="Worksheet" r:id="rId3" imgW="4581479" imgH="2752762" progId="Excel.Sheet.8">
              <p:link updateAutomatic="1"/>
            </p:oleObj>
          </a:graphicData>
        </a:graphic>
      </p:graphicFrame>
      <p:sp>
        <p:nvSpPr>
          <p:cNvPr id="8" name="7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6246440" y="2700536"/>
            <a:ext cx="1601143" cy="527345"/>
            <a:chOff x="6174432" y="3613351"/>
            <a:chExt cx="1601143" cy="527345"/>
          </a:xfrm>
        </p:grpSpPr>
        <p:sp>
          <p:nvSpPr>
            <p:cNvPr id="9" name="8 Rectángulo redondeado"/>
            <p:cNvSpPr/>
            <p:nvPr/>
          </p:nvSpPr>
          <p:spPr>
            <a:xfrm>
              <a:off x="6246440" y="3613351"/>
              <a:ext cx="1440159" cy="5273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6174432" y="3632194"/>
              <a:ext cx="1601143" cy="461665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50%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DE ACUERDO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246440" y="3564632"/>
            <a:ext cx="1601143" cy="504056"/>
            <a:chOff x="6334868" y="2135105"/>
            <a:chExt cx="1601143" cy="504056"/>
          </a:xfrm>
        </p:grpSpPr>
        <p:sp>
          <p:nvSpPr>
            <p:cNvPr id="12" name="11 Rectángulo redondeado"/>
            <p:cNvSpPr/>
            <p:nvPr/>
          </p:nvSpPr>
          <p:spPr>
            <a:xfrm>
              <a:off x="6398666" y="2135105"/>
              <a:ext cx="1461426" cy="504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1A8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6334868" y="2167004"/>
              <a:ext cx="1601143" cy="461665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1A85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49%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1A85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+mn-cs"/>
                </a:rPr>
                <a:t>DESACUERDO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81A85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168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Predisposición hacia un gobierno no democrático</a:t>
            </a:r>
          </a:p>
          <a:p>
            <a:pPr marL="0" lvl="1"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Según educación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223882" y="1110577"/>
            <a:ext cx="6732748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“¿Cuán de acuerdo o en desacuerdo está con la siguiente frase: ‘No me importaría que un gobierno no democrático llegue al poder si resuelve los problemas de la gente’?”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941891" name="Object 3"/>
          <p:cNvGraphicFramePr>
            <a:graphicFrameLocks noChangeAspect="1"/>
          </p:cNvGraphicFramePr>
          <p:nvPr/>
        </p:nvGraphicFramePr>
        <p:xfrm>
          <a:off x="2665156" y="2052464"/>
          <a:ext cx="3850200" cy="3129015"/>
        </p:xfrm>
        <a:graphic>
          <a:graphicData uri="http://schemas.openxmlformats.org/presentationml/2006/ole">
            <p:oleObj spid="_x0000_s27948037" name="Worksheet" r:id="rId3" imgW="3152673" imgH="2562188" progId="Excel.Sheet.8">
              <p:link updateAutomatic="1"/>
            </p:oleObj>
          </a:graphicData>
        </a:graphic>
      </p:graphicFrame>
      <p:cxnSp>
        <p:nvCxnSpPr>
          <p:cNvPr id="7" name="6 Conector recto de flecha"/>
          <p:cNvCxnSpPr/>
          <p:nvPr/>
        </p:nvCxnSpPr>
        <p:spPr>
          <a:xfrm>
            <a:off x="4014192" y="2916560"/>
            <a:ext cx="1728192" cy="864096"/>
          </a:xfrm>
          <a:prstGeom prst="straightConnector1">
            <a:avLst/>
          </a:prstGeom>
          <a:ln w="12700">
            <a:solidFill>
              <a:srgbClr val="7317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595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Liderazgo político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69876" y="1110577"/>
            <a:ext cx="684076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“¿Con cuál de las siguientes frases está usted más de acuerdo?”</a:t>
            </a:r>
          </a:p>
        </p:txBody>
      </p:sp>
      <p:graphicFrame>
        <p:nvGraphicFramePr>
          <p:cNvPr id="27847684" name="Object 4"/>
          <p:cNvGraphicFramePr>
            <a:graphicFrameLocks noChangeAspect="1"/>
          </p:cNvGraphicFramePr>
          <p:nvPr/>
        </p:nvGraphicFramePr>
        <p:xfrm>
          <a:off x="2262188" y="1812744"/>
          <a:ext cx="4657725" cy="3076575"/>
        </p:xfrm>
        <a:graphic>
          <a:graphicData uri="http://schemas.openxmlformats.org/presentationml/2006/ole">
            <p:oleObj spid="_x0000_s27949061" name="Worksheet" r:id="rId3" imgW="4657830" imgH="3076703" progId="Excel.Sheet.8">
              <p:link updateAutomatic="1"/>
            </p:oleObj>
          </a:graphicData>
        </a:graphic>
      </p:graphicFrame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pic>
        <p:nvPicPr>
          <p:cNvPr id="27847685" name="Picture 5"/>
          <p:cNvPicPr>
            <a:picLocks noChangeAspect="1" noChangeArrowheads="1"/>
          </p:cNvPicPr>
          <p:nvPr/>
        </p:nvPicPr>
        <p:blipFill>
          <a:blip r:embed="rId4" cstate="print"/>
          <a:srcRect t="66798"/>
          <a:stretch>
            <a:fillRect/>
          </a:stretch>
        </p:blipFill>
        <p:spPr bwMode="auto">
          <a:xfrm>
            <a:off x="1227138" y="4428728"/>
            <a:ext cx="672465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135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802" name="Picture 2" descr="Resultado de imagen para poblacion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948" r="1947" b="198"/>
          <a:stretch>
            <a:fillRect/>
          </a:stretch>
        </p:blipFill>
        <p:spPr bwMode="auto">
          <a:xfrm>
            <a:off x="6" y="0"/>
            <a:ext cx="9180513" cy="65532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-6094" y="4243031"/>
            <a:ext cx="5783000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9" tIns="44695" rIns="89389" bIns="44695" rtlCol="0" anchor="ctr"/>
          <a:lstStyle/>
          <a:p>
            <a:pPr algn="ctr"/>
            <a:r>
              <a:rPr lang="es-AR" sz="2800" cap="all" dirty="0" smtClean="0">
                <a:solidFill>
                  <a:prstClr val="white"/>
                </a:solidFill>
                <a:latin typeface="Frutiger 55 Roman" pitchFamily="34" charset="0"/>
              </a:rPr>
              <a:t>0</a:t>
            </a:r>
            <a:r>
              <a:rPr lang="es-AR" sz="2800" dirty="0" smtClean="0">
                <a:solidFill>
                  <a:prstClr val="white"/>
                </a:solidFill>
                <a:latin typeface="Frutiger 55 Roman" pitchFamily="34" charset="0"/>
              </a:rPr>
              <a:t>1</a:t>
            </a:r>
          </a:p>
        </p:txBody>
      </p:sp>
      <p:sp>
        <p:nvSpPr>
          <p:cNvPr id="6" name="8 Rectángulo"/>
          <p:cNvSpPr/>
          <p:nvPr/>
        </p:nvSpPr>
        <p:spPr>
          <a:xfrm>
            <a:off x="3394554" y="4921582"/>
            <a:ext cx="5783000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9389" tIns="44695" rIns="89389" bIns="44695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000" b="1" dirty="0" smtClean="0">
                <a:solidFill>
                  <a:schemeClr val="bg1"/>
                </a:solidFill>
                <a:latin typeface="Frutiger 55 Roman" pitchFamily="34" charset="0"/>
              </a:rPr>
              <a:t>Expectativas sobre el país</a:t>
            </a:r>
            <a:endParaRPr lang="es-AR" sz="2000" b="1" dirty="0" smtClean="0">
              <a:solidFill>
                <a:prstClr val="white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Confianza interpersonal</a:t>
            </a:r>
            <a:endParaRPr lang="es-AR" sz="1800" strike="sngStrike" dirty="0" smtClean="0">
              <a:latin typeface="Frutiger 55 Roman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870268" y="1105698"/>
            <a:ext cx="5439977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“¿Diría usted que se puede confiar en la mayoría de las personas o que uno nunca es lo suficientemente cuidadoso en el trato con los demás?”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916291" name="Object 3"/>
          <p:cNvGraphicFramePr>
            <a:graphicFrameLocks noChangeAspect="1"/>
          </p:cNvGraphicFramePr>
          <p:nvPr/>
        </p:nvGraphicFramePr>
        <p:xfrm>
          <a:off x="1937645" y="2052464"/>
          <a:ext cx="5460923" cy="3168000"/>
        </p:xfrm>
        <a:graphic>
          <a:graphicData uri="http://schemas.openxmlformats.org/presentationml/2006/ole">
            <p:oleObj spid="_x0000_s27950085" name="Worksheet" r:id="rId3" imgW="4695891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5426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Confianza interpersonal (2014/2023)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870268" y="1105698"/>
            <a:ext cx="5439977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“¿Diría usted que se puede confiar en la mayoría de las personas o que uno nunca es lo suficientemente cuidadoso en el trato con los demás?”</a:t>
            </a:r>
          </a:p>
        </p:txBody>
      </p:sp>
      <p:graphicFrame>
        <p:nvGraphicFramePr>
          <p:cNvPr id="27897859" name="Object 3"/>
          <p:cNvGraphicFramePr>
            <a:graphicFrameLocks noChangeAspect="1"/>
          </p:cNvGraphicFramePr>
          <p:nvPr/>
        </p:nvGraphicFramePr>
        <p:xfrm>
          <a:off x="2502024" y="2052464"/>
          <a:ext cx="4176464" cy="2719754"/>
        </p:xfrm>
        <a:graphic>
          <a:graphicData uri="http://schemas.openxmlformats.org/presentationml/2006/ole">
            <p:oleObj spid="_x0000_s27951109" name="Worksheet" r:id="rId3" imgW="4724505" imgH="3076703" progId="Excel.Sheet.8">
              <p:link updateAutomatic="1"/>
            </p:oleObj>
          </a:graphicData>
        </a:graphic>
      </p:graphicFrame>
      <p:pic>
        <p:nvPicPr>
          <p:cNvPr id="27897860" name="Picture 4"/>
          <p:cNvPicPr>
            <a:picLocks noChangeAspect="1" noChangeArrowheads="1"/>
          </p:cNvPicPr>
          <p:nvPr/>
        </p:nvPicPr>
        <p:blipFill>
          <a:blip r:embed="rId4" cstate="print"/>
          <a:srcRect l="3048" t="71914"/>
          <a:stretch>
            <a:fillRect/>
          </a:stretch>
        </p:blipFill>
        <p:spPr bwMode="auto">
          <a:xfrm>
            <a:off x="2538028" y="4716760"/>
            <a:ext cx="4104456" cy="77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0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Acuerdo con frases: Confianza interpersonal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25861" y="1107384"/>
            <a:ext cx="7128791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o en desacuerdo está usted con las siguientes frases? Aquí donde vive…” </a:t>
            </a:r>
          </a:p>
        </p:txBody>
      </p:sp>
      <p:pic>
        <p:nvPicPr>
          <p:cNvPr id="27898884" name="Picture 4"/>
          <p:cNvPicPr>
            <a:picLocks noChangeAspect="1" noChangeArrowheads="1"/>
          </p:cNvPicPr>
          <p:nvPr/>
        </p:nvPicPr>
        <p:blipFill>
          <a:blip r:embed="rId3" cstate="print"/>
          <a:srcRect l="3367" t="86296" r="3444"/>
          <a:stretch>
            <a:fillRect/>
          </a:stretch>
        </p:blipFill>
        <p:spPr bwMode="auto">
          <a:xfrm>
            <a:off x="1709936" y="5076800"/>
            <a:ext cx="57606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917315" name="Object 3"/>
          <p:cNvGraphicFramePr>
            <a:graphicFrameLocks noChangeAspect="1"/>
          </p:cNvGraphicFramePr>
          <p:nvPr/>
        </p:nvGraphicFramePr>
        <p:xfrm>
          <a:off x="849542" y="1548408"/>
          <a:ext cx="7481428" cy="3456384"/>
        </p:xfrm>
        <a:graphic>
          <a:graphicData uri="http://schemas.openxmlformats.org/presentationml/2006/ole">
            <p:oleObj spid="_x0000_s27952133" name="Worksheet" r:id="rId4" imgW="8020148" imgH="3705111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495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Acuerdo con frases: Confianza interpersonal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25861" y="1107384"/>
            <a:ext cx="7128791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o en desacuerdo está usted con las siguientes frases? Aquí donde vive…” </a:t>
            </a:r>
          </a:p>
        </p:txBody>
      </p:sp>
      <p:graphicFrame>
        <p:nvGraphicFramePr>
          <p:cNvPr id="27898883" name="Object 3"/>
          <p:cNvGraphicFramePr>
            <a:graphicFrameLocks noChangeAspect="1"/>
          </p:cNvGraphicFramePr>
          <p:nvPr/>
        </p:nvGraphicFramePr>
        <p:xfrm>
          <a:off x="1357313" y="1753845"/>
          <a:ext cx="6257279" cy="3322979"/>
        </p:xfrm>
        <a:graphic>
          <a:graphicData uri="http://schemas.openxmlformats.org/presentationml/2006/ole">
            <p:oleObj spid="_x0000_s27953157" name="Worksheet" r:id="rId3" imgW="6134136" imgH="3257558" progId="Excel.Sheet.8">
              <p:link updateAutomatic="1"/>
            </p:oleObj>
          </a:graphicData>
        </a:graphic>
      </p:graphicFrame>
      <p:cxnSp>
        <p:nvCxnSpPr>
          <p:cNvPr id="8" name="7 Conector recto"/>
          <p:cNvCxnSpPr/>
          <p:nvPr/>
        </p:nvCxnSpPr>
        <p:spPr>
          <a:xfrm>
            <a:off x="4734272" y="1892658"/>
            <a:ext cx="0" cy="2196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898884" name="Picture 4"/>
          <p:cNvPicPr>
            <a:picLocks noChangeAspect="1" noChangeArrowheads="1"/>
          </p:cNvPicPr>
          <p:nvPr/>
        </p:nvPicPr>
        <p:blipFill>
          <a:blip r:embed="rId4" cstate="print"/>
          <a:srcRect l="3367" t="86296" r="3444"/>
          <a:stretch>
            <a:fillRect/>
          </a:stretch>
        </p:blipFill>
        <p:spPr bwMode="auto">
          <a:xfrm>
            <a:off x="1709936" y="5076800"/>
            <a:ext cx="57606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8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Confianza en instituciones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2213992" y="1908447"/>
          <a:ext cx="4392488" cy="3135110"/>
        </p:xfrm>
        <a:graphic>
          <a:graphicData uri="http://schemas.openxmlformats.org/drawingml/2006/table">
            <a:tbl>
              <a:tblPr/>
              <a:tblGrid>
                <a:gridCol w="25035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28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/>
              </a:tblGrid>
              <a:tr h="31331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9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Media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 smtClean="0">
                          <a:solidFill>
                            <a:srgbClr val="881C33"/>
                          </a:solidFill>
                          <a:latin typeface="Frutiger 55 Roman"/>
                        </a:rPr>
                        <a:t>Desviación estándar</a:t>
                      </a:r>
                      <a:endParaRPr lang="es-AR" sz="10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universidades públicas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7,78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A85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2,426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A85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Fuerzas Armadas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6,27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2,841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fuerzas de </a:t>
                      </a:r>
                      <a:r>
                        <a:rPr lang="es-AR" sz="105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seguridad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5,31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2,814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organizaciones de la sociedad civil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5,25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2,607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Iglesia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5,05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3,409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B66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medios de comunicación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4,70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2,848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 Congreso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4,46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2,701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Corte Suprema de Justicia nacional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4,42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2,869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 Poder </a:t>
                      </a:r>
                      <a:r>
                        <a:rPr lang="es-AR" sz="105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Judicial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4,30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2,696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El/ la Presidente de la República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4,05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3,308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empresarios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3,88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2,803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695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partidos políticos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3,14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2,677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sindicatos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3,12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2,919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534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4924" t="33578" r="7727" b="31797"/>
          <a:stretch>
            <a:fillRect/>
          </a:stretch>
        </p:blipFill>
        <p:spPr bwMode="auto">
          <a:xfrm>
            <a:off x="6678488" y="2916560"/>
            <a:ext cx="20882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845840" y="1116360"/>
            <a:ext cx="748883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“Hablando de la confianza en las instituciones y los grupos sociales, en una escala del 0 al 10, donde 0 es “no confío nada” y 10 es “confío mucho”, ¿qué tanta confianza tiene Ud. en...?“</a:t>
            </a:r>
          </a:p>
        </p:txBody>
      </p:sp>
    </p:spTree>
    <p:extLst>
      <p:ext uri="{BB962C8B-B14F-4D97-AF65-F5344CB8AC3E}">
        <p14:creationId xmlns="" xmlns:p14="http://schemas.microsoft.com/office/powerpoint/2010/main" val="26002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Confianza en instituciones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6360"/>
            <a:ext cx="748883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“Hablando de la confianza en las instituciones y los grupos sociales, en una escala del 0 al 10, donde 0 es “no confío nada” y 10 es “confío mucho”, ¿qué tanta confianza tiene Ud. en...?“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25760" y="5031794"/>
            <a:ext cx="5184576" cy="47705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*En 2004 y 2014 la categoría “Fuerzas de seguridad” se preguntó como “La policía”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* En 2004 la categoría “Poder Judicial” se preguntó como “La justicia”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1781943" y="1823010"/>
          <a:ext cx="5760314" cy="3022306"/>
        </p:xfrm>
        <a:graphic>
          <a:graphicData uri="http://schemas.openxmlformats.org/drawingml/2006/table">
            <a:tbl>
              <a:tblPr/>
              <a:tblGrid>
                <a:gridCol w="2555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84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84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84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01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AR" sz="9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>
                          <a:solidFill>
                            <a:srgbClr val="881C33"/>
                          </a:solidFill>
                          <a:latin typeface="Frutiger 55 Roman"/>
                        </a:rPr>
                        <a:t>2004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377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Media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9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8767" marR="8767" marT="8767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9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8767" marR="8767" marT="8767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universidades públicas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7,33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7,49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7,78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Fuerzas Armadas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4,80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6,27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Iglesia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5,27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5,51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5,05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fuerzas de seguridad*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3,90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3,82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5,31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Las organizaciones de la sociedad civil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5,94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5,89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5,25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medios de comunicación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5,84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5,68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4,70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El/ la Presidente de la República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6,05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4,67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4,05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La Corte Suprema de Justicia nacional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4,21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4,75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4,42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 Congreso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4,80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4,67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4,46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 Poder Judicial*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4,64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4,30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empresarios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3,88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sindicatos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3,08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3,67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3,12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821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partidos políticos</a:t>
                      </a:r>
                    </a:p>
                  </a:txBody>
                  <a:tcPr marL="8510" marR="8510" marT="85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2,86</a:t>
                      </a:r>
                    </a:p>
                  </a:txBody>
                  <a:tcPr marL="8510" marR="8510" marT="85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3,44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3,14</a:t>
                      </a:r>
                    </a:p>
                  </a:txBody>
                  <a:tcPr marL="8510" marR="8510" marT="8510" marB="0" anchor="b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1" name="20 Elipse"/>
          <p:cNvSpPr/>
          <p:nvPr/>
        </p:nvSpPr>
        <p:spPr>
          <a:xfrm>
            <a:off x="1633736" y="2474987"/>
            <a:ext cx="72008" cy="72008"/>
          </a:xfrm>
          <a:prstGeom prst="ellipse">
            <a:avLst/>
          </a:prstGeom>
          <a:solidFill>
            <a:srgbClr val="81A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Elipse"/>
          <p:cNvSpPr/>
          <p:nvPr/>
        </p:nvSpPr>
        <p:spPr>
          <a:xfrm>
            <a:off x="1633736" y="2665487"/>
            <a:ext cx="72008" cy="72008"/>
          </a:xfrm>
          <a:prstGeom prst="ellipse">
            <a:avLst/>
          </a:prstGeom>
          <a:solidFill>
            <a:srgbClr val="81A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Elipse"/>
          <p:cNvSpPr/>
          <p:nvPr/>
        </p:nvSpPr>
        <p:spPr>
          <a:xfrm>
            <a:off x="1633736" y="2854077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Elipse"/>
          <p:cNvSpPr/>
          <p:nvPr/>
        </p:nvSpPr>
        <p:spPr>
          <a:xfrm>
            <a:off x="1633736" y="3036193"/>
            <a:ext cx="72008" cy="72008"/>
          </a:xfrm>
          <a:prstGeom prst="ellipse">
            <a:avLst/>
          </a:prstGeom>
          <a:solidFill>
            <a:srgbClr val="81A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Elipse"/>
          <p:cNvSpPr/>
          <p:nvPr/>
        </p:nvSpPr>
        <p:spPr>
          <a:xfrm>
            <a:off x="1633736" y="3209925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Elipse"/>
          <p:cNvSpPr/>
          <p:nvPr/>
        </p:nvSpPr>
        <p:spPr>
          <a:xfrm>
            <a:off x="1633736" y="3602732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Elipse"/>
          <p:cNvSpPr/>
          <p:nvPr/>
        </p:nvSpPr>
        <p:spPr>
          <a:xfrm>
            <a:off x="1633736" y="3416424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Elipse"/>
          <p:cNvSpPr/>
          <p:nvPr/>
        </p:nvSpPr>
        <p:spPr>
          <a:xfrm>
            <a:off x="1633736" y="3793232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31 Elipse"/>
          <p:cNvSpPr/>
          <p:nvPr/>
        </p:nvSpPr>
        <p:spPr>
          <a:xfrm>
            <a:off x="1633736" y="4164707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32 Elipse"/>
          <p:cNvSpPr/>
          <p:nvPr/>
        </p:nvSpPr>
        <p:spPr>
          <a:xfrm>
            <a:off x="1633736" y="3968105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33 Elipse"/>
          <p:cNvSpPr/>
          <p:nvPr/>
        </p:nvSpPr>
        <p:spPr>
          <a:xfrm>
            <a:off x="1633736" y="4542259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34 Elipse"/>
          <p:cNvSpPr/>
          <p:nvPr/>
        </p:nvSpPr>
        <p:spPr>
          <a:xfrm>
            <a:off x="1633736" y="4716760"/>
            <a:ext cx="72008" cy="72008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6" name="35 Elipse"/>
          <p:cNvSpPr/>
          <p:nvPr/>
        </p:nvSpPr>
        <p:spPr>
          <a:xfrm>
            <a:off x="6102424" y="5061575"/>
            <a:ext cx="144016" cy="144016"/>
          </a:xfrm>
          <a:prstGeom prst="ellipse">
            <a:avLst/>
          </a:prstGeom>
          <a:solidFill>
            <a:srgbClr val="81A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37 Elipse"/>
          <p:cNvSpPr/>
          <p:nvPr/>
        </p:nvSpPr>
        <p:spPr>
          <a:xfrm>
            <a:off x="6102424" y="5349607"/>
            <a:ext cx="144016" cy="144016"/>
          </a:xfrm>
          <a:prstGeom prst="ellipse">
            <a:avLst/>
          </a:prstGeom>
          <a:solidFill>
            <a:srgbClr val="CB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9" name="38 Rectángulo"/>
          <p:cNvSpPr/>
          <p:nvPr/>
        </p:nvSpPr>
        <p:spPr>
          <a:xfrm>
            <a:off x="6318448" y="4989567"/>
            <a:ext cx="2125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b="1" dirty="0" smtClean="0">
                <a:solidFill>
                  <a:srgbClr val="81A852"/>
                </a:solidFill>
                <a:latin typeface="Frutiger 55 Roman" pitchFamily="34" charset="0"/>
                <a:cs typeface="Arial" charset="0"/>
              </a:rPr>
              <a:t>VARIACIONES POSITIVAS</a:t>
            </a:r>
            <a:endParaRPr lang="es-AR" sz="1200" b="1" dirty="0">
              <a:solidFill>
                <a:srgbClr val="81A852"/>
              </a:solidFill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6318448" y="5292824"/>
            <a:ext cx="2209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b="1" dirty="0" smtClean="0">
                <a:solidFill>
                  <a:srgbClr val="DA8682"/>
                </a:solidFill>
                <a:latin typeface="Frutiger 55 Roman" pitchFamily="34" charset="0"/>
                <a:cs typeface="Arial" charset="0"/>
              </a:rPr>
              <a:t>VARIACIONES NEGATIVAS</a:t>
            </a:r>
            <a:endParaRPr lang="es-AR" sz="1200" b="1" dirty="0">
              <a:solidFill>
                <a:srgbClr val="DA868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89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7314" name="AutoShape 2" descr="Congreso Nacional Argentino en Comuna 3 | Ex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4305"/>
          <a:stretch>
            <a:fillRect/>
          </a:stretch>
        </p:blipFill>
        <p:spPr bwMode="auto">
          <a:xfrm>
            <a:off x="-1" y="0"/>
            <a:ext cx="9180513" cy="658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-6094" y="4243031"/>
            <a:ext cx="5783000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9" tIns="44695" rIns="89389" bIns="4469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04</a:t>
            </a:r>
            <a:endParaRPr kumimoji="0" lang="es-AR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10" name="8 Rectángulo"/>
          <p:cNvSpPr/>
          <p:nvPr/>
        </p:nvSpPr>
        <p:spPr>
          <a:xfrm>
            <a:off x="3394554" y="4921582"/>
            <a:ext cx="5783000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9389" tIns="44695" rIns="89389" bIns="44695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Poder Legislativo</a:t>
            </a:r>
          </a:p>
        </p:txBody>
      </p:sp>
    </p:spTree>
    <p:extLst>
      <p:ext uri="{BB962C8B-B14F-4D97-AF65-F5344CB8AC3E}">
        <p14:creationId xmlns="" xmlns:p14="http://schemas.microsoft.com/office/powerpoint/2010/main" val="23324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Interés en asuntos discutidos en el Congreso Nacional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69876" y="1116360"/>
            <a:ext cx="684076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“¿En qué medida le interesan los asuntos que se discuten en el Congreso Nacional?”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849732" name="Object 4"/>
          <p:cNvGraphicFramePr>
            <a:graphicFrameLocks noChangeAspect="1"/>
          </p:cNvGraphicFramePr>
          <p:nvPr/>
        </p:nvGraphicFramePr>
        <p:xfrm>
          <a:off x="1920718" y="1908800"/>
          <a:ext cx="5339077" cy="3168000"/>
        </p:xfrm>
        <a:graphic>
          <a:graphicData uri="http://schemas.openxmlformats.org/presentationml/2006/ole">
            <p:oleObj spid="_x0000_s27954179" name="Worksheet" r:id="rId3" imgW="4591154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58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841574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Interés en asuntos discutidos en el Congreso Nacional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69876" y="1116360"/>
            <a:ext cx="684076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“¿En qué medida le interesan los asuntos que se discuten en el Congreso Nacional?”</a:t>
            </a:r>
          </a:p>
        </p:txBody>
      </p:sp>
      <p:graphicFrame>
        <p:nvGraphicFramePr>
          <p:cNvPr id="27849731" name="Object 3"/>
          <p:cNvGraphicFramePr>
            <a:graphicFrameLocks noChangeAspect="1"/>
          </p:cNvGraphicFramePr>
          <p:nvPr/>
        </p:nvGraphicFramePr>
        <p:xfrm>
          <a:off x="2128400" y="1764432"/>
          <a:ext cx="4923713" cy="3336127"/>
        </p:xfrm>
        <a:graphic>
          <a:graphicData uri="http://schemas.openxmlformats.org/presentationml/2006/ole">
            <p:oleObj spid="_x0000_s27955203" name="Worksheet" r:id="rId3" imgW="5286347" imgH="3619573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Obediencia a leyes sancionadas por el Congreso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69876" y="1110577"/>
            <a:ext cx="684076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está usted con la siguiente frase: ‘La gente debería obedecer las leyes dictadas por el Congreso, aún si están en contra de su manera de pensar’?”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850756" name="Object 4"/>
          <p:cNvGraphicFramePr>
            <a:graphicFrameLocks noChangeAspect="1"/>
          </p:cNvGraphicFramePr>
          <p:nvPr/>
        </p:nvGraphicFramePr>
        <p:xfrm>
          <a:off x="1920718" y="2052816"/>
          <a:ext cx="5339077" cy="3168000"/>
        </p:xfrm>
        <a:graphic>
          <a:graphicData uri="http://schemas.openxmlformats.org/presentationml/2006/ole">
            <p:oleObj spid="_x0000_s27956227" name="Worksheet" r:id="rId3" imgW="4591154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0231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s-AR" sz="1800" dirty="0" smtClean="0"/>
              <a:t>Evaluación prospectiva de la situación del país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139719" y="1115118"/>
            <a:ext cx="4901074" cy="2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07" tIns="42705" rIns="85407" bIns="42705">
            <a:spAutoFit/>
          </a:bodyPr>
          <a:lstStyle/>
          <a:p>
            <a:pPr algn="ctr"/>
            <a:r>
              <a:rPr lang="es-AR" sz="1200" i="1" dirty="0" smtClean="0">
                <a:solidFill>
                  <a:srgbClr val="000000"/>
                </a:solidFill>
                <a:latin typeface="Frutiger 55 Roman" pitchFamily="34" charset="0"/>
              </a:rPr>
              <a:t>“¿Cómo cree que estará la situación del país dentro de un año?”</a:t>
            </a:r>
            <a:endParaRPr lang="es-AR" sz="12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2760467" name="Object 19"/>
          <p:cNvGraphicFramePr>
            <a:graphicFrameLocks noChangeAspect="1"/>
          </p:cNvGraphicFramePr>
          <p:nvPr/>
        </p:nvGraphicFramePr>
        <p:xfrm>
          <a:off x="2130906" y="1980456"/>
          <a:ext cx="5339670" cy="3168352"/>
        </p:xfrm>
        <a:graphic>
          <a:graphicData uri="http://schemas.openxmlformats.org/presentationml/2006/ole">
            <p:oleObj spid="_x0000_s22760475" name="Worksheet" r:id="rId3" imgW="4591154" imgH="272417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169876" y="1110577"/>
            <a:ext cx="684076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está usted con la siguiente frase: ‘La gente debería obedecer las leyes dictadas por el Congreso, aún si están en contra de su manera de pensar’?”</a:t>
            </a:r>
          </a:p>
        </p:txBody>
      </p:sp>
      <p:graphicFrame>
        <p:nvGraphicFramePr>
          <p:cNvPr id="27850755" name="Object 3"/>
          <p:cNvGraphicFramePr>
            <a:graphicFrameLocks noChangeAspect="1"/>
          </p:cNvGraphicFramePr>
          <p:nvPr/>
        </p:nvGraphicFramePr>
        <p:xfrm>
          <a:off x="2249996" y="1993013"/>
          <a:ext cx="4680520" cy="3078000"/>
        </p:xfrm>
        <a:graphic>
          <a:graphicData uri="http://schemas.openxmlformats.org/presentationml/2006/ole">
            <p:oleObj spid="_x0000_s27957251" name="Worksheet" r:id="rId3" imgW="4952875" imgH="3305067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6822504" y="2124472"/>
            <a:ext cx="504056" cy="432048"/>
            <a:chOff x="6606480" y="2556520"/>
            <a:chExt cx="504056" cy="432048"/>
          </a:xfrm>
        </p:grpSpPr>
        <p:sp>
          <p:nvSpPr>
            <p:cNvPr id="8" name="7 Rectángulo"/>
            <p:cNvSpPr/>
            <p:nvPr/>
          </p:nvSpPr>
          <p:spPr>
            <a:xfrm>
              <a:off x="6606480" y="2638053"/>
              <a:ext cx="46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+13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9 Elipse"/>
            <p:cNvSpPr/>
            <p:nvPr/>
          </p:nvSpPr>
          <p:spPr>
            <a:xfrm>
              <a:off x="6625530" y="2556520"/>
              <a:ext cx="485006" cy="432048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Obediencia a leyes sancionadas por el Congreso (2004/2014/2023)</a:t>
            </a:r>
          </a:p>
        </p:txBody>
      </p:sp>
    </p:spTree>
    <p:extLst>
      <p:ext uri="{BB962C8B-B14F-4D97-AF65-F5344CB8AC3E}">
        <p14:creationId xmlns="" xmlns:p14="http://schemas.microsoft.com/office/powerpoint/2010/main" val="41239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Motivación de las decisiones del Congreso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385900" y="1110577"/>
            <a:ext cx="640871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“¿En qué medida cree usted que los miembros del Congreso toman decisiones pensando en la gente?”</a:t>
            </a:r>
          </a:p>
        </p:txBody>
      </p:sp>
      <p:graphicFrame>
        <p:nvGraphicFramePr>
          <p:cNvPr id="27851779" name="Object 3"/>
          <p:cNvGraphicFramePr>
            <a:graphicFrameLocks noChangeAspect="1"/>
          </p:cNvGraphicFramePr>
          <p:nvPr/>
        </p:nvGraphicFramePr>
        <p:xfrm>
          <a:off x="2146300" y="1785938"/>
          <a:ext cx="4889500" cy="3467100"/>
        </p:xfrm>
        <a:graphic>
          <a:graphicData uri="http://schemas.openxmlformats.org/presentationml/2006/ole">
            <p:oleObj spid="_x0000_s27958275" name="Worksheet" r:id="rId3" imgW="4838690" imgH="3467027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6822504" y="2124472"/>
            <a:ext cx="504056" cy="432048"/>
            <a:chOff x="6606480" y="2556520"/>
            <a:chExt cx="504056" cy="432048"/>
          </a:xfrm>
        </p:grpSpPr>
        <p:sp>
          <p:nvSpPr>
            <p:cNvPr id="8" name="7 Rectángulo"/>
            <p:cNvSpPr/>
            <p:nvPr/>
          </p:nvSpPr>
          <p:spPr>
            <a:xfrm>
              <a:off x="6606480" y="2638053"/>
              <a:ext cx="46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+12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9 Elipse"/>
            <p:cNvSpPr/>
            <p:nvPr/>
          </p:nvSpPr>
          <p:spPr>
            <a:xfrm>
              <a:off x="6625530" y="2556520"/>
              <a:ext cx="485006" cy="432048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497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Otorgamiento de poderes especiales al Poder Ejecutivo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69876" y="1110577"/>
            <a:ext cx="684076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“¿Cuán de acuerdo está usted con que el Congreso Nacional le otorgue frecuentemente poderes especiales al Poder Ejecutivo? “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852804" name="Object 4"/>
          <p:cNvGraphicFramePr>
            <a:graphicFrameLocks noChangeAspect="1"/>
          </p:cNvGraphicFramePr>
          <p:nvPr/>
        </p:nvGraphicFramePr>
        <p:xfrm>
          <a:off x="1920718" y="1963738"/>
          <a:ext cx="5339077" cy="3168000"/>
        </p:xfrm>
        <a:graphic>
          <a:graphicData uri="http://schemas.openxmlformats.org/presentationml/2006/ole">
            <p:oleObj spid="_x0000_s27959299" name="Worksheet" r:id="rId3" imgW="4591154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773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913582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Otorgamiento de poderes especiales al Poder Ejecutivo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69876" y="1110577"/>
            <a:ext cx="684076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“¿Cuán de acuerdo está usted con que el Congreso Nacional le otorgue frecuentemente poderes especiales al Poder Ejecutivo? “</a:t>
            </a:r>
          </a:p>
        </p:txBody>
      </p:sp>
      <p:graphicFrame>
        <p:nvGraphicFramePr>
          <p:cNvPr id="27852803" name="Object 3"/>
          <p:cNvGraphicFramePr>
            <a:graphicFrameLocks noChangeAspect="1"/>
          </p:cNvGraphicFramePr>
          <p:nvPr/>
        </p:nvGraphicFramePr>
        <p:xfrm>
          <a:off x="2405585" y="1932968"/>
          <a:ext cx="4369343" cy="2877155"/>
        </p:xfrm>
        <a:graphic>
          <a:graphicData uri="http://schemas.openxmlformats.org/presentationml/2006/ole">
            <p:oleObj spid="_x0000_s27960323" name="Worksheet" r:id="rId3" imgW="4657830" imgH="3066985" progId="Excel.Sheet.8">
              <p:link updateAutomatic="1"/>
            </p:oleObj>
          </a:graphicData>
        </a:graphic>
      </p:graphicFrame>
      <p:sp>
        <p:nvSpPr>
          <p:cNvPr id="7" name="6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 l="15502" t="68086" r="9280" b="6088"/>
          <a:stretch>
            <a:fillRect/>
          </a:stretch>
        </p:blipFill>
        <p:spPr bwMode="auto">
          <a:xfrm>
            <a:off x="2322004" y="4860776"/>
            <a:ext cx="4536504" cy="63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908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Dictado de </a:t>
            </a:r>
            <a:r>
              <a:rPr lang="es-AR" sz="1800" dirty="0" err="1" smtClean="0">
                <a:latin typeface="Frutiger 55 Roman" pitchFamily="34" charset="0"/>
              </a:rPr>
              <a:t>DNU’s</a:t>
            </a:r>
            <a:r>
              <a:rPr lang="es-AR" sz="1800" dirty="0" smtClean="0">
                <a:latin typeface="Frutiger 55 Roman" pitchFamily="34" charset="0"/>
              </a:rPr>
              <a:t> en reemplazo del proceso legislativo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25860" y="1110577"/>
            <a:ext cx="712879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opinión le merece que el Presidente dicte decretos de necesidad y urgencia en vez de enviar proyectos de ley al Congreso Nacional? “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853828" name="Object 4"/>
          <p:cNvGraphicFramePr>
            <a:graphicFrameLocks noChangeAspect="1"/>
          </p:cNvGraphicFramePr>
          <p:nvPr/>
        </p:nvGraphicFramePr>
        <p:xfrm>
          <a:off x="1920718" y="1914525"/>
          <a:ext cx="5339077" cy="3168000"/>
        </p:xfrm>
        <a:graphic>
          <a:graphicData uri="http://schemas.openxmlformats.org/presentationml/2006/ole">
            <p:oleObj spid="_x0000_s27961347" name="Worksheet" r:id="rId3" imgW="4591154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628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8057598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Dictado de </a:t>
            </a:r>
            <a:r>
              <a:rPr lang="es-AR" sz="1800" dirty="0" err="1" smtClean="0">
                <a:latin typeface="Frutiger 55 Roman" pitchFamily="34" charset="0"/>
              </a:rPr>
              <a:t>DNU’s</a:t>
            </a:r>
            <a:r>
              <a:rPr lang="es-AR" sz="1800" dirty="0" smtClean="0">
                <a:latin typeface="Frutiger 55 Roman" pitchFamily="34" charset="0"/>
              </a:rPr>
              <a:t> en reemplazo del proceso legislativo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25860" y="1110577"/>
            <a:ext cx="712879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opinión le merece que el Presidente dicte decretos de necesidad y urgencia en vez de enviar proyectos de ley al Congreso Nacional? “</a:t>
            </a:r>
          </a:p>
        </p:txBody>
      </p:sp>
      <p:graphicFrame>
        <p:nvGraphicFramePr>
          <p:cNvPr id="27853827" name="Object 3"/>
          <p:cNvGraphicFramePr>
            <a:graphicFrameLocks noChangeAspect="1"/>
          </p:cNvGraphicFramePr>
          <p:nvPr/>
        </p:nvGraphicFramePr>
        <p:xfrm>
          <a:off x="2233104" y="1905224"/>
          <a:ext cx="4714304" cy="3230339"/>
        </p:xfrm>
        <a:graphic>
          <a:graphicData uri="http://schemas.openxmlformats.org/presentationml/2006/ole">
            <p:oleObj spid="_x0000_s27962371" name="Worksheet" r:id="rId3" imgW="4962593" imgH="3400353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93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ID_472_Palacio_de_Justicia_de_la_Nación_5006.jpg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-18257" y="0"/>
            <a:ext cx="9198769" cy="6553200"/>
          </a:xfrm>
          <a:prstGeom prst="rect">
            <a:avLst/>
          </a:prstGeom>
        </p:spPr>
      </p:pic>
      <p:sp>
        <p:nvSpPr>
          <p:cNvPr id="22882306" name="AutoShape 2" descr="Resultados Elecciones PASO 2021 en Entre Ríos | T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882308" name="AutoShape 4" descr="Resultados Elecciones PASO 2021 en Entre Ríos | T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4356720"/>
            <a:ext cx="5783000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9" tIns="44695" rIns="89389" bIns="4469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05</a:t>
            </a:r>
            <a:endParaRPr kumimoji="0" lang="es-AR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15" name="8 Rectángulo"/>
          <p:cNvSpPr/>
          <p:nvPr/>
        </p:nvSpPr>
        <p:spPr>
          <a:xfrm>
            <a:off x="3400648" y="5035271"/>
            <a:ext cx="5783000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9389" tIns="44695" rIns="89389" bIns="44695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Justicia y procedimientos	</a:t>
            </a:r>
          </a:p>
        </p:txBody>
      </p:sp>
    </p:spTree>
    <p:extLst>
      <p:ext uri="{BB962C8B-B14F-4D97-AF65-F5344CB8AC3E}">
        <p14:creationId xmlns="" xmlns:p14="http://schemas.microsoft.com/office/powerpoint/2010/main" val="36768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Valoraciones sobre los procedimientos judiciales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474224" y="1106309"/>
            <a:ext cx="6232065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o en desacuerdo está usted con las siguientes frases?“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 cstate="print"/>
          <a:srcRect l="14651" t="78515" r="9164"/>
          <a:stretch>
            <a:fillRect/>
          </a:stretch>
        </p:blipFill>
        <p:spPr bwMode="auto">
          <a:xfrm>
            <a:off x="1925960" y="5004792"/>
            <a:ext cx="5328592" cy="65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749387" name="Object 11"/>
          <p:cNvGraphicFramePr>
            <a:graphicFrameLocks noChangeAspect="1"/>
          </p:cNvGraphicFramePr>
          <p:nvPr/>
        </p:nvGraphicFramePr>
        <p:xfrm>
          <a:off x="571500" y="1357313"/>
          <a:ext cx="8039100" cy="3695700"/>
        </p:xfrm>
        <a:graphic>
          <a:graphicData uri="http://schemas.openxmlformats.org/presentationml/2006/ole">
            <p:oleObj spid="_x0000_s27963395" name="Worksheet" r:id="rId4" imgW="8039109" imgH="3695661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9046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Valoraciones sobre los procedimientos judiciales (2004/2014/2023)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474224" y="1106309"/>
            <a:ext cx="6232065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o en desacuerdo está usted con las siguientes frases?“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graphicFrame>
        <p:nvGraphicFramePr>
          <p:cNvPr id="27749386" name="Object 10"/>
          <p:cNvGraphicFramePr>
            <a:graphicFrameLocks noChangeAspect="1"/>
          </p:cNvGraphicFramePr>
          <p:nvPr/>
        </p:nvGraphicFramePr>
        <p:xfrm>
          <a:off x="756256" y="1588720"/>
          <a:ext cx="7668000" cy="3377099"/>
        </p:xfrm>
        <a:graphic>
          <a:graphicData uri="http://schemas.openxmlformats.org/presentationml/2006/ole">
            <p:oleObj spid="_x0000_s27964419" name="Worksheet" r:id="rId3" imgW="7353189" imgH="3238393" progId="Excel.Sheet.8">
              <p:link updateAutomatic="1"/>
            </p:oleObj>
          </a:graphicData>
        </a:graphic>
      </p:graphicFrame>
      <p:cxnSp>
        <p:nvCxnSpPr>
          <p:cNvPr id="9" name="8 Conector recto"/>
          <p:cNvCxnSpPr/>
          <p:nvPr/>
        </p:nvCxnSpPr>
        <p:spPr>
          <a:xfrm>
            <a:off x="6009396" y="1734464"/>
            <a:ext cx="0" cy="1980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3790076" y="1736740"/>
            <a:ext cx="0" cy="1980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3" name="10 Grupo"/>
          <p:cNvGrpSpPr/>
          <p:nvPr/>
        </p:nvGrpSpPr>
        <p:grpSpPr>
          <a:xfrm>
            <a:off x="3466703" y="2772544"/>
            <a:ext cx="372218" cy="288032"/>
            <a:chOff x="6596955" y="2585095"/>
            <a:chExt cx="372218" cy="288032"/>
          </a:xfrm>
        </p:grpSpPr>
        <p:sp>
          <p:nvSpPr>
            <p:cNvPr id="12" name="11 Rectángulo"/>
            <p:cNvSpPr/>
            <p:nvPr/>
          </p:nvSpPr>
          <p:spPr>
            <a:xfrm>
              <a:off x="6596955" y="2590428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+9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12 Elipse"/>
            <p:cNvSpPr/>
            <p:nvPr/>
          </p:nvSpPr>
          <p:spPr>
            <a:xfrm>
              <a:off x="6606480" y="2585095"/>
              <a:ext cx="360040" cy="288032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</p:grp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print"/>
          <a:srcRect l="14651" t="78515" r="9164"/>
          <a:stretch>
            <a:fillRect/>
          </a:stretch>
        </p:blipFill>
        <p:spPr bwMode="auto">
          <a:xfrm>
            <a:off x="1925960" y="5004792"/>
            <a:ext cx="5328592" cy="65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618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1 Marcador de texto"/>
          <p:cNvSpPr>
            <a:spLocks noGrp="1"/>
          </p:cNvSpPr>
          <p:nvPr>
            <p:ph type="body" idx="25"/>
          </p:nvPr>
        </p:nvSpPr>
        <p:spPr>
          <a:xfrm>
            <a:off x="871240" y="97485"/>
            <a:ext cx="7208980" cy="672486"/>
          </a:xfrm>
        </p:spPr>
        <p:txBody>
          <a:bodyPr>
            <a:normAutofit/>
          </a:bodyPr>
          <a:lstStyle/>
          <a:p>
            <a:r>
              <a:rPr lang="es-AR" sz="1800" dirty="0" smtClean="0">
                <a:latin typeface="Frutiger 55 Roman" pitchFamily="34" charset="0"/>
              </a:rPr>
              <a:t>Igualdad ante la ley (2014/2023)</a:t>
            </a:r>
            <a:endParaRPr lang="es-ES" sz="1800" dirty="0">
              <a:latin typeface="Frutiger 55 Roman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474224" y="1110577"/>
            <a:ext cx="6232065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“La Constitución Nacional indica que todos los ciudadanos somos iguales ante la ley. ¿Usted cree que en la realidad todos somos iguales ante la ley?”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pic>
        <p:nvPicPr>
          <p:cNvPr id="27842563" name="Picture 3"/>
          <p:cNvPicPr>
            <a:picLocks noChangeAspect="1" noChangeArrowheads="1"/>
          </p:cNvPicPr>
          <p:nvPr/>
        </p:nvPicPr>
        <p:blipFill>
          <a:blip r:embed="rId3" cstate="print"/>
          <a:srcRect l="31325" t="85128" r="31171" b="1377"/>
          <a:stretch>
            <a:fillRect/>
          </a:stretch>
        </p:blipFill>
        <p:spPr bwMode="auto">
          <a:xfrm>
            <a:off x="3618256" y="4932784"/>
            <a:ext cx="1944000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842564" name="Object 4"/>
          <p:cNvGraphicFramePr>
            <a:graphicFrameLocks noChangeAspect="1"/>
          </p:cNvGraphicFramePr>
          <p:nvPr/>
        </p:nvGraphicFramePr>
        <p:xfrm>
          <a:off x="2578183" y="1980455"/>
          <a:ext cx="4024146" cy="2823319"/>
        </p:xfrm>
        <a:graphic>
          <a:graphicData uri="http://schemas.openxmlformats.org/presentationml/2006/ole">
            <p:oleObj spid="_x0000_s27965443" name="Worksheet" r:id="rId4" imgW="4181384" imgH="2933638" progId="Excel.Sheet.8">
              <p:link updateAutomatic="1"/>
            </p:oleObj>
          </a:graphicData>
        </a:graphic>
      </p:graphicFrame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6174432" y="2124472"/>
            <a:ext cx="504056" cy="432048"/>
            <a:chOff x="6606480" y="2556520"/>
            <a:chExt cx="504056" cy="432048"/>
          </a:xfrm>
        </p:grpSpPr>
        <p:sp>
          <p:nvSpPr>
            <p:cNvPr id="11" name="10 Rectángulo"/>
            <p:cNvSpPr/>
            <p:nvPr/>
          </p:nvSpPr>
          <p:spPr>
            <a:xfrm>
              <a:off x="6606480" y="2638053"/>
              <a:ext cx="46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+10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12 Elipse"/>
            <p:cNvSpPr/>
            <p:nvPr/>
          </p:nvSpPr>
          <p:spPr>
            <a:xfrm>
              <a:off x="6625530" y="2556520"/>
              <a:ext cx="485006" cy="432048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55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709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s-AR" sz="1800" dirty="0" smtClean="0"/>
              <a:t>Evaluación prospectiva de la situación del país</a:t>
            </a:r>
          </a:p>
          <a:p>
            <a:pPr>
              <a:spcBef>
                <a:spcPts val="0"/>
              </a:spcBef>
            </a:pPr>
            <a:r>
              <a:rPr lang="es-AR" sz="1600" i="1" dirty="0" smtClean="0"/>
              <a:t>Según edad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139719" y="1115118"/>
            <a:ext cx="4901074" cy="2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07" tIns="42705" rIns="85407" bIns="42705">
            <a:spAutoFit/>
          </a:bodyPr>
          <a:lstStyle/>
          <a:p>
            <a:pPr algn="ctr"/>
            <a:r>
              <a:rPr lang="es-AR" sz="1200" i="1" dirty="0" smtClean="0">
                <a:solidFill>
                  <a:srgbClr val="000000"/>
                </a:solidFill>
                <a:latin typeface="Frutiger 55 Roman" pitchFamily="34" charset="0"/>
              </a:rPr>
              <a:t>“¿Cómo cree que estará la situación del país dentro de un año?”</a:t>
            </a:r>
            <a:endParaRPr lang="es-AR" sz="12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09124" name="Object 4"/>
          <p:cNvGraphicFramePr>
            <a:graphicFrameLocks noChangeAspect="1"/>
          </p:cNvGraphicFramePr>
          <p:nvPr/>
        </p:nvGraphicFramePr>
        <p:xfrm>
          <a:off x="2594180" y="1980456"/>
          <a:ext cx="3992153" cy="3256439"/>
        </p:xfrm>
        <a:graphic>
          <a:graphicData uri="http://schemas.openxmlformats.org/presentationml/2006/ole">
            <p:oleObj spid="_x0000_s27909132" name="Worksheet" r:id="rId3" imgW="3152909" imgH="2571657" progId="Excel.Sheet.8">
              <p:link updateAutomatic="1"/>
            </p:oleObj>
          </a:graphicData>
        </a:graphic>
      </p:graphicFrame>
      <p:cxnSp>
        <p:nvCxnSpPr>
          <p:cNvPr id="8" name="7 Conector recto de flecha"/>
          <p:cNvCxnSpPr/>
          <p:nvPr/>
        </p:nvCxnSpPr>
        <p:spPr>
          <a:xfrm flipV="1">
            <a:off x="4014192" y="3636640"/>
            <a:ext cx="1800200" cy="360040"/>
          </a:xfrm>
          <a:prstGeom prst="straightConnector1">
            <a:avLst/>
          </a:prstGeom>
          <a:ln w="12700">
            <a:solidFill>
              <a:srgbClr val="7317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Nivel de acuerdo con frases: Igualdad ante la ley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634554" y="1106678"/>
            <a:ext cx="591140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o en desacuerdo está usted con las siguientes frases?“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 t="87055"/>
          <a:stretch>
            <a:fillRect/>
          </a:stretch>
        </p:blipFill>
        <p:spPr bwMode="auto">
          <a:xfrm>
            <a:off x="1548256" y="5076800"/>
            <a:ext cx="6084000" cy="39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56720" y="5550659"/>
            <a:ext cx="2016224" cy="40011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* </a:t>
            </a:r>
            <a:r>
              <a:rPr kumimoji="0" lang="es-A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Ordenado en base a Muy de acuerdo + De acuerdo</a:t>
            </a:r>
            <a:endParaRPr kumimoji="0" lang="es-AR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801606" name="Object 6"/>
          <p:cNvGraphicFramePr>
            <a:graphicFrameLocks noChangeAspect="1"/>
          </p:cNvGraphicFramePr>
          <p:nvPr/>
        </p:nvGraphicFramePr>
        <p:xfrm>
          <a:off x="581025" y="1669132"/>
          <a:ext cx="8020050" cy="3695700"/>
        </p:xfrm>
        <a:graphic>
          <a:graphicData uri="http://schemas.openxmlformats.org/presentationml/2006/ole">
            <p:oleObj spid="_x0000_s27966467" name="Worksheet" r:id="rId4" imgW="8020148" imgH="3695684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088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Nivel de acuerdo con frases: Igualdad ante la ley (2014/2023)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634554" y="1106678"/>
            <a:ext cx="591140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de acuerdo o en desacuerdo está usted con las siguientes frases?“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 t="87055"/>
          <a:stretch>
            <a:fillRect/>
          </a:stretch>
        </p:blipFill>
        <p:spPr bwMode="auto">
          <a:xfrm>
            <a:off x="1548256" y="5076800"/>
            <a:ext cx="6084000" cy="39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801605" name="Object 5"/>
          <p:cNvGraphicFramePr>
            <a:graphicFrameLocks noChangeAspect="1"/>
          </p:cNvGraphicFramePr>
          <p:nvPr/>
        </p:nvGraphicFramePr>
        <p:xfrm>
          <a:off x="1528763" y="1652588"/>
          <a:ext cx="6124575" cy="3248025"/>
        </p:xfrm>
        <a:graphic>
          <a:graphicData uri="http://schemas.openxmlformats.org/presentationml/2006/ole">
            <p:oleObj spid="_x0000_s27967491" name="Worksheet" r:id="rId4" imgW="6124688" imgH="3248111" progId="Excel.Sheet.8">
              <p:link updateAutomatic="1"/>
            </p:oleObj>
          </a:graphicData>
        </a:graphic>
      </p:graphicFrame>
      <p:cxnSp>
        <p:nvCxnSpPr>
          <p:cNvPr id="9" name="8 Conector recto"/>
          <p:cNvCxnSpPr/>
          <p:nvPr/>
        </p:nvCxnSpPr>
        <p:spPr>
          <a:xfrm>
            <a:off x="4831988" y="1801715"/>
            <a:ext cx="0" cy="226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56720" y="5550659"/>
            <a:ext cx="2016224" cy="40011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* </a:t>
            </a:r>
            <a:r>
              <a:rPr kumimoji="0" lang="es-AR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Ordenado en base a Muy de acuerdo + De acuerdo</a:t>
            </a:r>
            <a:endParaRPr kumimoji="0" lang="es-AR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77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Efectividad de recurrir a la Justicia (2004/2014/2023)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69034" y="5580856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8646" y="1116401"/>
            <a:ext cx="4975300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“Por lo que usted ha escuchado o vivido, ¿vale o no vale la pena acudir a la justicia para hacer una denuncia?”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graphicFrame>
        <p:nvGraphicFramePr>
          <p:cNvPr id="27843587" name="Object 3"/>
          <p:cNvGraphicFramePr>
            <a:graphicFrameLocks noChangeAspect="1"/>
          </p:cNvGraphicFramePr>
          <p:nvPr/>
        </p:nvGraphicFramePr>
        <p:xfrm>
          <a:off x="116665" y="2124472"/>
          <a:ext cx="4886796" cy="2933894"/>
        </p:xfrm>
        <a:graphic>
          <a:graphicData uri="http://schemas.openxmlformats.org/presentationml/2006/ole">
            <p:oleObj spid="_x0000_s27968515" name="Worksheet" r:id="rId3" imgW="5124558" imgH="3076703" progId="Excel.Sheet.8">
              <p:link updateAutomatic="1"/>
            </p:oleObj>
          </a:graphicData>
        </a:graphic>
      </p:graphicFrame>
      <p:sp>
        <p:nvSpPr>
          <p:cNvPr id="7" name="6 Rectángulo"/>
          <p:cNvSpPr/>
          <p:nvPr/>
        </p:nvSpPr>
        <p:spPr>
          <a:xfrm>
            <a:off x="5788288" y="5580856"/>
            <a:ext cx="2830863" cy="246039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Quienes contestan que no vale la pena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sp>
        <p:nvSpPr>
          <p:cNvPr id="8" name="7 Cerrar llave"/>
          <p:cNvSpPr/>
          <p:nvPr/>
        </p:nvSpPr>
        <p:spPr>
          <a:xfrm>
            <a:off x="4978805" y="2231056"/>
            <a:ext cx="432048" cy="2232000"/>
          </a:xfrm>
          <a:prstGeom prst="rightBrace">
            <a:avLst/>
          </a:prstGeom>
          <a:ln w="15875">
            <a:solidFill>
              <a:srgbClr val="7317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/>
              <a:ea typeface="+mn-ea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727524" y="1116397"/>
            <a:ext cx="497530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“¿Por qué no vale la pena acudir a la justicia?”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5526360" y="2139677"/>
          <a:ext cx="3492000" cy="2505075"/>
        </p:xfrm>
        <a:graphic>
          <a:graphicData uri="http://schemas.openxmlformats.org/drawingml/2006/table">
            <a:tbl>
              <a:tblPr/>
              <a:tblGrid>
                <a:gridCol w="226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800000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800000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800000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No hacen nada/No hay solución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No te dan importancia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Por la corrupción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Son lentos/ Burocráticos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Falta de justicia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No es ecuánime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Tenés que tener poder económico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Por desconfianza/ Desprotección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No investigan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Ns 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616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Posibilidad de ganar una demanda contra el Estado nacional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42030" y="1107650"/>
            <a:ext cx="689645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“De presentar una demanda contra el Estado, ¿qué posibilidades cree usted que tendría una persona de ganar una demanda al Estado Nacional: ¿muchas, bastantes, pocas o ninguna?”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789320" name="Object 8"/>
          <p:cNvGraphicFramePr>
            <a:graphicFrameLocks noChangeAspect="1"/>
          </p:cNvGraphicFramePr>
          <p:nvPr/>
        </p:nvGraphicFramePr>
        <p:xfrm>
          <a:off x="1987483" y="2052816"/>
          <a:ext cx="5339077" cy="3168000"/>
        </p:xfrm>
        <a:graphic>
          <a:graphicData uri="http://schemas.openxmlformats.org/presentationml/2006/ole">
            <p:oleObj spid="_x0000_s27969539" name="Worksheet" r:id="rId3" imgW="4591154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2349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7" y="180264"/>
            <a:ext cx="8633663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Posibilidad de ganar una demanda contra el Estado nacional </a:t>
            </a:r>
          </a:p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42030" y="1107650"/>
            <a:ext cx="689645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“De presentar una demanda contra el Estado, ¿qué posibilidades cree usted que tendría una persona de ganar una demanda al Estado Nacional: ¿muchas, bastantes, pocas o ninguna?”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55 Roman" pitchFamily="34" charset="0"/>
              <a:ea typeface="+mn-ea"/>
              <a:cs typeface="Arial" charset="0"/>
            </a:endParaRPr>
          </a:p>
        </p:txBody>
      </p:sp>
      <p:graphicFrame>
        <p:nvGraphicFramePr>
          <p:cNvPr id="27789319" name="Object 7"/>
          <p:cNvGraphicFramePr>
            <a:graphicFrameLocks noChangeAspect="1"/>
          </p:cNvGraphicFramePr>
          <p:nvPr/>
        </p:nvGraphicFramePr>
        <p:xfrm>
          <a:off x="2017713" y="1998779"/>
          <a:ext cx="5143500" cy="3086100"/>
        </p:xfrm>
        <a:graphic>
          <a:graphicData uri="http://schemas.openxmlformats.org/presentationml/2006/ole">
            <p:oleObj spid="_x0000_s27970563" name="Worksheet" r:id="rId3" imgW="5143453" imgH="3086151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2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8201614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¿Encarcelar a un inocente o dejar libre a un culpable?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0577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es lo peor para una sociedad…?”</a:t>
            </a:r>
          </a:p>
        </p:txBody>
      </p:sp>
      <p:graphicFrame>
        <p:nvGraphicFramePr>
          <p:cNvPr id="27855875" name="Object 3"/>
          <p:cNvGraphicFramePr>
            <a:graphicFrameLocks noChangeAspect="1"/>
          </p:cNvGraphicFramePr>
          <p:nvPr/>
        </p:nvGraphicFramePr>
        <p:xfrm>
          <a:off x="2381709" y="1836440"/>
          <a:ext cx="4417094" cy="2908598"/>
        </p:xfrm>
        <a:graphic>
          <a:graphicData uri="http://schemas.openxmlformats.org/presentationml/2006/ole">
            <p:oleObj spid="_x0000_s27971587" name="Worksheet" r:id="rId3" imgW="4657615" imgH="3067105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8309" t="79866" r="5115"/>
          <a:stretch>
            <a:fillRect/>
          </a:stretch>
        </p:blipFill>
        <p:spPr bwMode="auto">
          <a:xfrm>
            <a:off x="2646040" y="4747642"/>
            <a:ext cx="4032448" cy="61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846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¿Encarcelar a un inocente o dejar libre a un culpable?</a:t>
            </a:r>
          </a:p>
          <a:p>
            <a:pPr marL="0" lvl="1"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Según edad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0577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es lo peor para una sociedad…?”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942915" name="Object 3"/>
          <p:cNvGraphicFramePr>
            <a:graphicFrameLocks noChangeAspect="1"/>
          </p:cNvGraphicFramePr>
          <p:nvPr/>
        </p:nvGraphicFramePr>
        <p:xfrm>
          <a:off x="2358008" y="1836213"/>
          <a:ext cx="4164697" cy="3384603"/>
        </p:xfrm>
        <a:graphic>
          <a:graphicData uri="http://schemas.openxmlformats.org/presentationml/2006/ole">
            <p:oleObj spid="_x0000_s27972611" name="Worksheet" r:id="rId3" imgW="3152847" imgH="2562205" progId="Excel.Sheet.8">
              <p:link updateAutomatic="1"/>
            </p:oleObj>
          </a:graphicData>
        </a:graphic>
      </p:graphicFrame>
      <p:pic>
        <p:nvPicPr>
          <p:cNvPr id="27942917" name="Picture 5"/>
          <p:cNvPicPr>
            <a:picLocks noChangeAspect="1" noChangeArrowheads="1"/>
          </p:cNvPicPr>
          <p:nvPr/>
        </p:nvPicPr>
        <p:blipFill>
          <a:blip r:embed="rId4" cstate="print"/>
          <a:srcRect l="8309" t="79866" r="5115"/>
          <a:stretch>
            <a:fillRect/>
          </a:stretch>
        </p:blipFill>
        <p:spPr bwMode="auto">
          <a:xfrm>
            <a:off x="2646040" y="4747642"/>
            <a:ext cx="4032448" cy="61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7 Conector recto de flecha"/>
          <p:cNvCxnSpPr/>
          <p:nvPr/>
        </p:nvCxnSpPr>
        <p:spPr>
          <a:xfrm flipV="1">
            <a:off x="3798168" y="2959993"/>
            <a:ext cx="1584176" cy="648072"/>
          </a:xfrm>
          <a:prstGeom prst="straightConnector1">
            <a:avLst/>
          </a:prstGeom>
          <a:ln w="12700">
            <a:solidFill>
              <a:srgbClr val="7317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769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Independencia de los jueces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0577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independientes cree usted que son los jueces para tomar sus propias decisiones?”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2134048" y="1980456"/>
          <a:ext cx="5120503" cy="3032016"/>
        </p:xfrm>
        <a:graphic>
          <a:graphicData uri="http://schemas.openxmlformats.org/presentationml/2006/ole">
            <p:oleObj spid="_x0000_s27973635" name="Worksheet" r:id="rId3" imgW="4600602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1216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Independencia de los jueces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0577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independientes cree usted que son los jueces para tomar sus propias decisiones?”</a:t>
            </a:r>
          </a:p>
        </p:txBody>
      </p:sp>
      <p:graphicFrame>
        <p:nvGraphicFramePr>
          <p:cNvPr id="27899907" name="Object 3"/>
          <p:cNvGraphicFramePr>
            <a:graphicFrameLocks noChangeAspect="1"/>
          </p:cNvGraphicFramePr>
          <p:nvPr/>
        </p:nvGraphicFramePr>
        <p:xfrm>
          <a:off x="2332287" y="1836439"/>
          <a:ext cx="4515938" cy="2973685"/>
        </p:xfrm>
        <a:graphic>
          <a:graphicData uri="http://schemas.openxmlformats.org/presentationml/2006/ole">
            <p:oleObj spid="_x0000_s27974659" name="Worksheet" r:id="rId3" imgW="4657830" imgH="3066985" progId="Excel.Sheet.8">
              <p:link updateAutomatic="1"/>
            </p:oleObj>
          </a:graphicData>
        </a:graphic>
      </p:graphicFrame>
      <p:pic>
        <p:nvPicPr>
          <p:cNvPr id="27899908" name="Picture 4"/>
          <p:cNvPicPr>
            <a:picLocks noChangeAspect="1" noChangeArrowheads="1"/>
          </p:cNvPicPr>
          <p:nvPr/>
        </p:nvPicPr>
        <p:blipFill>
          <a:blip r:embed="rId4" cstate="print"/>
          <a:srcRect l="9821" t="74254" r="9787"/>
          <a:stretch>
            <a:fillRect/>
          </a:stretch>
        </p:blipFill>
        <p:spPr bwMode="auto">
          <a:xfrm>
            <a:off x="2718048" y="4860776"/>
            <a:ext cx="37444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2" name="9 Grupo"/>
          <p:cNvGrpSpPr/>
          <p:nvPr/>
        </p:nvGrpSpPr>
        <p:grpSpPr>
          <a:xfrm>
            <a:off x="6822504" y="2124472"/>
            <a:ext cx="504056" cy="432048"/>
            <a:chOff x="6606480" y="2556520"/>
            <a:chExt cx="504056" cy="432048"/>
          </a:xfrm>
        </p:grpSpPr>
        <p:sp>
          <p:nvSpPr>
            <p:cNvPr id="11" name="10 Rectángulo"/>
            <p:cNvSpPr/>
            <p:nvPr/>
          </p:nvSpPr>
          <p:spPr>
            <a:xfrm>
              <a:off x="6606480" y="2638053"/>
              <a:ext cx="46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+12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11 Elipse"/>
            <p:cNvSpPr/>
            <p:nvPr/>
          </p:nvSpPr>
          <p:spPr>
            <a:xfrm>
              <a:off x="6625530" y="2556520"/>
              <a:ext cx="485006" cy="432048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520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481534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Independencia de los jueces de la Corte Suprema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33872" y="1110577"/>
            <a:ext cx="6912768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independientes cree usted que son los jueces de la Corte Suprema de Justicia para tomar sus propias decisiones?”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900931" name="Object 3"/>
          <p:cNvGraphicFramePr>
            <a:graphicFrameLocks noChangeAspect="1"/>
          </p:cNvGraphicFramePr>
          <p:nvPr/>
        </p:nvGraphicFramePr>
        <p:xfrm>
          <a:off x="2139135" y="2052464"/>
          <a:ext cx="4902243" cy="2908800"/>
        </p:xfrm>
        <a:graphic>
          <a:graphicData uri="http://schemas.openxmlformats.org/presentationml/2006/ole">
            <p:oleObj spid="_x0000_s27975683" name="Worksheet" r:id="rId3" imgW="4591154" imgH="272417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58587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s-AR" sz="1800" dirty="0" smtClean="0"/>
              <a:t>Evaluación prospectiva de la situación del país (2014/2023) 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139719" y="1115118"/>
            <a:ext cx="4901074" cy="2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07" tIns="42705" rIns="85407" bIns="42705">
            <a:spAutoFit/>
          </a:bodyPr>
          <a:lstStyle/>
          <a:p>
            <a:pPr algn="ctr"/>
            <a:r>
              <a:rPr lang="es-AR" sz="1200" i="1" dirty="0" smtClean="0">
                <a:solidFill>
                  <a:srgbClr val="000000"/>
                </a:solidFill>
                <a:latin typeface="Frutiger 55 Roman" pitchFamily="34" charset="0"/>
              </a:rPr>
              <a:t>“¿Cómo cree que estará la situación del país dentro de un año?”</a:t>
            </a:r>
            <a:endParaRPr lang="es-AR" sz="12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2760466" name="Object 18"/>
          <p:cNvGraphicFramePr>
            <a:graphicFrameLocks noChangeAspect="1"/>
          </p:cNvGraphicFramePr>
          <p:nvPr/>
        </p:nvGraphicFramePr>
        <p:xfrm>
          <a:off x="2785269" y="1980456"/>
          <a:ext cx="3609975" cy="3219450"/>
        </p:xfrm>
        <a:graphic>
          <a:graphicData uri="http://schemas.openxmlformats.org/presentationml/2006/ole">
            <p:oleObj spid="_x0000_s27910154" name="Worksheet" r:id="rId3" imgW="3609984" imgH="3219303" progId="Excel.Sheet.8">
              <p:link updateAutomatic="1"/>
            </p:oleObj>
          </a:graphicData>
        </a:graphic>
      </p:graphicFrame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697558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Independencia de los jueces de la Corte Suprema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33872" y="1110577"/>
            <a:ext cx="6912768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“¿Qué tan independientes cree usted que son los jueces de la Corte Suprema de Justicia para tomar sus propias decisiones?”</a:t>
            </a:r>
          </a:p>
        </p:txBody>
      </p:sp>
      <p:graphicFrame>
        <p:nvGraphicFramePr>
          <p:cNvPr id="27857922" name="Object 2"/>
          <p:cNvGraphicFramePr>
            <a:graphicFrameLocks noChangeAspect="1"/>
          </p:cNvGraphicFramePr>
          <p:nvPr/>
        </p:nvGraphicFramePr>
        <p:xfrm>
          <a:off x="2345308" y="1853587"/>
          <a:ext cx="4489896" cy="2956537"/>
        </p:xfrm>
        <a:graphic>
          <a:graphicData uri="http://schemas.openxmlformats.org/presentationml/2006/ole">
            <p:oleObj spid="_x0000_s27976707" name="Worksheet" r:id="rId3" imgW="4657830" imgH="3066985" progId="Excel.Sheet.8">
              <p:link updateAutomatic="1"/>
            </p:oleObj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9821" t="74254" r="9787"/>
          <a:stretch>
            <a:fillRect/>
          </a:stretch>
        </p:blipFill>
        <p:spPr bwMode="auto">
          <a:xfrm>
            <a:off x="2718048" y="4860776"/>
            <a:ext cx="37444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2" name="7 Grupo"/>
          <p:cNvGrpSpPr/>
          <p:nvPr/>
        </p:nvGrpSpPr>
        <p:grpSpPr>
          <a:xfrm>
            <a:off x="6822504" y="2124472"/>
            <a:ext cx="504056" cy="432048"/>
            <a:chOff x="6606480" y="2556520"/>
            <a:chExt cx="504056" cy="432048"/>
          </a:xfrm>
        </p:grpSpPr>
        <p:sp>
          <p:nvSpPr>
            <p:cNvPr id="10" name="9 Rectángulo"/>
            <p:cNvSpPr/>
            <p:nvPr/>
          </p:nvSpPr>
          <p:spPr>
            <a:xfrm>
              <a:off x="6606480" y="2638053"/>
              <a:ext cx="46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+14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10 Elipse"/>
            <p:cNvSpPr/>
            <p:nvPr/>
          </p:nvSpPr>
          <p:spPr>
            <a:xfrm>
              <a:off x="6625530" y="2556520"/>
              <a:ext cx="485006" cy="432048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182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Presentación ante la justicia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471410" y="1110577"/>
            <a:ext cx="6237693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“En los últimos años, ¿ha tenido usted que recurrir a la justicia por alguna razón?”</a:t>
            </a:r>
          </a:p>
        </p:txBody>
      </p:sp>
      <p:graphicFrame>
        <p:nvGraphicFramePr>
          <p:cNvPr id="27858947" name="Object 3"/>
          <p:cNvGraphicFramePr>
            <a:graphicFrameLocks noChangeAspect="1"/>
          </p:cNvGraphicFramePr>
          <p:nvPr/>
        </p:nvGraphicFramePr>
        <p:xfrm>
          <a:off x="2381250" y="2052464"/>
          <a:ext cx="4418013" cy="3098800"/>
        </p:xfrm>
        <a:graphic>
          <a:graphicData uri="http://schemas.openxmlformats.org/presentationml/2006/ole">
            <p:oleObj spid="_x0000_s27977731" name="Worksheet" r:id="rId3" imgW="4657830" imgH="3267006" progId="Excel.Sheet.8">
              <p:link updateAutomatic="1"/>
            </p:oleObj>
          </a:graphicData>
        </a:graphic>
      </p:graphicFrame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Total de entrevistados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5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Respuesta del Poder Judicial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0577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“¿Cómo calificaría usted el nivel de respuesta del Poder Judicial?”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794913" y="5685143"/>
            <a:ext cx="3590686" cy="246039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Quienes recurrieron a la Justicia en los últimos años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aphicFrame>
        <p:nvGraphicFramePr>
          <p:cNvPr id="27902979" name="Object 3"/>
          <p:cNvGraphicFramePr>
            <a:graphicFrameLocks noChangeAspect="1"/>
          </p:cNvGraphicFramePr>
          <p:nvPr/>
        </p:nvGraphicFramePr>
        <p:xfrm>
          <a:off x="2177958" y="1980456"/>
          <a:ext cx="5016226" cy="3024336"/>
        </p:xfrm>
        <a:graphic>
          <a:graphicData uri="http://schemas.openxmlformats.org/presentationml/2006/ole">
            <p:oleObj spid="_x0000_s27978755" name="Worksheet" r:id="rId3" imgW="4581436" imgH="2762230" progId="Excel.Sheet.8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300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Respuesta del Poder Judicial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0577"/>
            <a:ext cx="7488832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Arial" charset="0"/>
              </a:rPr>
              <a:t>“¿Cómo calificaría usted el nivel de respuesta del Poder Judicial?”</a:t>
            </a:r>
          </a:p>
        </p:txBody>
      </p:sp>
      <p:graphicFrame>
        <p:nvGraphicFramePr>
          <p:cNvPr id="27859971" name="Object 3"/>
          <p:cNvGraphicFramePr>
            <a:graphicFrameLocks noChangeAspect="1"/>
          </p:cNvGraphicFramePr>
          <p:nvPr/>
        </p:nvGraphicFramePr>
        <p:xfrm>
          <a:off x="2260600" y="1937742"/>
          <a:ext cx="4657725" cy="3067050"/>
        </p:xfrm>
        <a:graphic>
          <a:graphicData uri="http://schemas.openxmlformats.org/presentationml/2006/ole">
            <p:oleObj spid="_x0000_s27979779" name="Worksheet" r:id="rId3" imgW="4657830" imgH="3066985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2794913" y="5685143"/>
            <a:ext cx="3590686" cy="246039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55 Roman" pitchFamily="34" charset="0"/>
                <a:ea typeface="+mn-ea"/>
                <a:cs typeface="+mn-cs"/>
              </a:rPr>
              <a:t>Base: Quienes recurrieron a la Justicia en los últimos años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55 Roman" pitchFamily="34" charset="0"/>
              <a:ea typeface="+mn-ea"/>
              <a:cs typeface="+mn-cs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6822504" y="2124472"/>
            <a:ext cx="504056" cy="432048"/>
            <a:chOff x="6606480" y="2556520"/>
            <a:chExt cx="504056" cy="432048"/>
          </a:xfrm>
        </p:grpSpPr>
        <p:sp>
          <p:nvSpPr>
            <p:cNvPr id="8" name="7 Rectángulo"/>
            <p:cNvSpPr/>
            <p:nvPr/>
          </p:nvSpPr>
          <p:spPr>
            <a:xfrm>
              <a:off x="6606480" y="2638053"/>
              <a:ext cx="46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8682"/>
                  </a:solidFill>
                  <a:effectLst/>
                  <a:uLnTx/>
                  <a:uFillTx/>
                  <a:latin typeface="Frutiger 55 Roman" pitchFamily="34" charset="0"/>
                  <a:ea typeface="+mn-ea"/>
                  <a:cs typeface="Arial" charset="0"/>
                </a:rPr>
                <a:t>+16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DA868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9 Elipse"/>
            <p:cNvSpPr/>
            <p:nvPr/>
          </p:nvSpPr>
          <p:spPr>
            <a:xfrm>
              <a:off x="6625530" y="2556520"/>
              <a:ext cx="485006" cy="432048"/>
            </a:xfrm>
            <a:prstGeom prst="ellipse">
              <a:avLst/>
            </a:prstGeom>
            <a:noFill/>
            <a:ln w="15875">
              <a:solidFill>
                <a:srgbClr val="DA86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3415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 descr="convencion-constituyente-1994.jpg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0" y="0"/>
            <a:ext cx="9180513" cy="6553199"/>
          </a:xfrm>
          <a:prstGeom prst="rect">
            <a:avLst/>
          </a:prstGeom>
        </p:spPr>
      </p:pic>
      <p:sp>
        <p:nvSpPr>
          <p:cNvPr id="22882306" name="AutoShape 2" descr="Resultados Elecciones PASO 2021 en Entre Ríos | T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2882308" name="AutoShape 4" descr="Resultados Elecciones PASO 2021 en Entre Ríos | T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0" y="4356720"/>
            <a:ext cx="5783000" cy="68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9" tIns="44695" rIns="89389" bIns="44695" rtlCol="0" anchor="ctr"/>
          <a:lstStyle/>
          <a:p>
            <a:pPr algn="ctr"/>
            <a:r>
              <a:rPr lang="es-AR" sz="2800" cap="all" dirty="0" smtClean="0">
                <a:solidFill>
                  <a:prstClr val="white"/>
                </a:solidFill>
                <a:latin typeface="Frutiger 55 Roman" pitchFamily="34" charset="0"/>
              </a:rPr>
              <a:t>06</a:t>
            </a:r>
            <a:endParaRPr lang="es-AR" sz="2800" dirty="0" smtClean="0">
              <a:solidFill>
                <a:prstClr val="white"/>
              </a:solidFill>
              <a:latin typeface="Frutiger 55 Roman" pitchFamily="34" charset="0"/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3400648" y="5035271"/>
            <a:ext cx="5783000" cy="688000"/>
          </a:xfrm>
          <a:prstGeom prst="rect">
            <a:avLst/>
          </a:prstGeom>
          <a:solidFill>
            <a:srgbClr val="B6254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89389" tIns="44695" rIns="89389" bIns="44695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000" b="1" dirty="0" smtClean="0">
                <a:solidFill>
                  <a:schemeClr val="bg1"/>
                </a:solidFill>
                <a:latin typeface="Frutiger 55 Roman" pitchFamily="34" charset="0"/>
              </a:rPr>
              <a:t>La ley, la Constitución y el federalismo</a:t>
            </a:r>
            <a:endParaRPr lang="es-AR" sz="2000" b="1" dirty="0" smtClean="0">
              <a:solidFill>
                <a:prstClr val="white"/>
              </a:solidFill>
              <a:latin typeface="Frutiger 55 Roman" pitchFamily="34" charset="0"/>
            </a:endParaRPr>
          </a:p>
        </p:txBody>
      </p:sp>
      <p:sp>
        <p:nvSpPr>
          <p:cNvPr id="27886594" name="AutoShape 2" descr="Soy la Constitución Nacional y quiero contarles que estoy triste y  desilusionada” - Infob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252264"/>
            <a:ext cx="7409526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Nivel de respeto hacia las leyes y la Constitución en la Argentina (2004/2014/2023)</a:t>
            </a:r>
          </a:p>
          <a:p>
            <a:pPr marL="0" lvl="1">
              <a:spcBef>
                <a:spcPts val="0"/>
              </a:spcBef>
            </a:pPr>
            <a:endParaRPr lang="es-AR" sz="1800" dirty="0" smtClean="0">
              <a:latin typeface="Frutiger 55 Roman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84128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752" y="1127575"/>
            <a:ext cx="497530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“Pensando en general, ¿diría usted que…?”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graphicFrame>
        <p:nvGraphicFramePr>
          <p:cNvPr id="27838468" name="Object 4"/>
          <p:cNvGraphicFramePr>
            <a:graphicFrameLocks noChangeAspect="1"/>
          </p:cNvGraphicFramePr>
          <p:nvPr/>
        </p:nvGraphicFramePr>
        <p:xfrm>
          <a:off x="230188" y="1778000"/>
          <a:ext cx="4622800" cy="2776538"/>
        </p:xfrm>
        <a:graphic>
          <a:graphicData uri="http://schemas.openxmlformats.org/presentationml/2006/ole">
            <p:oleObj spid="_x0000_s27838476" name="Worksheet" r:id="rId3" imgW="5124558" imgH="3076703" progId="Excel.Sheet.8">
              <p:link updateAutomatic="1"/>
            </p:oleObj>
          </a:graphicData>
        </a:graphic>
      </p:graphicFrame>
      <p:pic>
        <p:nvPicPr>
          <p:cNvPr id="27838469" name="Picture 5"/>
          <p:cNvPicPr>
            <a:picLocks noChangeAspect="1" noChangeArrowheads="1"/>
          </p:cNvPicPr>
          <p:nvPr/>
        </p:nvPicPr>
        <p:blipFill>
          <a:blip r:embed="rId4" cstate="print"/>
          <a:srcRect t="65322"/>
          <a:stretch>
            <a:fillRect/>
          </a:stretch>
        </p:blipFill>
        <p:spPr bwMode="auto">
          <a:xfrm>
            <a:off x="129402" y="4560268"/>
            <a:ext cx="4824000" cy="102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5195577" y="1127575"/>
            <a:ext cx="3607148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“¿Por qué cree usted que </a:t>
            </a:r>
          </a:p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se incumplen las leyes? 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110834" y="5652864"/>
            <a:ext cx="3776634" cy="476872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Quienes consideran que Argentina es un país que vive </a:t>
            </a:r>
          </a:p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la mayor parte del tiempo al margen de la ley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5" name="14 Cerrar llave"/>
          <p:cNvSpPr/>
          <p:nvPr/>
        </p:nvSpPr>
        <p:spPr>
          <a:xfrm>
            <a:off x="4734272" y="1692424"/>
            <a:ext cx="432048" cy="2664296"/>
          </a:xfrm>
          <a:prstGeom prst="rightBrace">
            <a:avLst/>
          </a:prstGeom>
          <a:ln w="15875">
            <a:solidFill>
              <a:srgbClr val="7317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5310336" y="1836440"/>
          <a:ext cx="3671999" cy="2538244"/>
        </p:xfrm>
        <a:graphic>
          <a:graphicData uri="http://schemas.openxmlformats.org/drawingml/2006/table">
            <a:tbl>
              <a:tblPr/>
              <a:tblGrid>
                <a:gridCol w="26063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2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28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555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17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Mal funcionamiento del sistema judicial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317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Mal comportamiento del ser humano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Mal funcionamiento del sistema de castigos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Desconocimiento de leyes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Exceso de legislación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Mal funcionamiento del Ejecutivo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Todos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Ns nc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126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8129606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Los argentinos como personas que respetan la ley (2004/2014/2023)</a:t>
            </a:r>
          </a:p>
        </p:txBody>
      </p:sp>
      <p:graphicFrame>
        <p:nvGraphicFramePr>
          <p:cNvPr id="26027018" name="Object 10"/>
          <p:cNvGraphicFramePr>
            <a:graphicFrameLocks noChangeAspect="1"/>
          </p:cNvGraphicFramePr>
          <p:nvPr/>
        </p:nvGraphicFramePr>
        <p:xfrm>
          <a:off x="2320144" y="1838325"/>
          <a:ext cx="4540225" cy="2734419"/>
        </p:xfrm>
        <a:graphic>
          <a:graphicData uri="http://schemas.openxmlformats.org/presentationml/2006/ole">
            <p:oleObj spid="_x0000_s26027026" name="Worksheet" r:id="rId3" imgW="5124431" imgH="3086100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98259" y="1108525"/>
            <a:ext cx="558399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“¿Con cuál de las siguientes afirmaciones usted está más de acuerdo?”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pic>
        <p:nvPicPr>
          <p:cNvPr id="26027019" name="Picture 11"/>
          <p:cNvPicPr>
            <a:picLocks noChangeAspect="1" noChangeArrowheads="1"/>
          </p:cNvPicPr>
          <p:nvPr/>
        </p:nvPicPr>
        <p:blipFill>
          <a:blip r:embed="rId4" cstate="print"/>
          <a:srcRect l="13313" t="72257" r="13344"/>
          <a:stretch>
            <a:fillRect/>
          </a:stretch>
        </p:blipFill>
        <p:spPr bwMode="auto">
          <a:xfrm>
            <a:off x="2718048" y="4572744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Motivos del cumplimiento de la ley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102607" y="1105698"/>
            <a:ext cx="497530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“¿Por qué usted respeta y obedece las leyes? 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772256" y="1976442"/>
          <a:ext cx="3636000" cy="2311392"/>
        </p:xfrm>
        <a:graphic>
          <a:graphicData uri="http://schemas.openxmlformats.org/drawingml/2006/table">
            <a:tbl>
              <a:tblPr/>
              <a:tblGrid>
                <a:gridCol w="277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924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1" i="0" u="none" strike="noStrike" dirty="0" smtClean="0">
                          <a:solidFill>
                            <a:srgbClr val="881C33"/>
                          </a:solidFill>
                          <a:latin typeface="Frutiger 55 Roman"/>
                        </a:rPr>
                        <a:t>%</a:t>
                      </a:r>
                      <a:endParaRPr lang="es-AR" sz="105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Porque es un deber moral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Porque cumplir la ley nos beneficia a todos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Para evitar castigos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Para no perjudicar a mi familia y amigos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Para no ser criticado por los demás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Motivos del cumplimiento de la ley (2004/2014/2023)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102607" y="1105698"/>
            <a:ext cx="4975300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“¿Por qué usted respeta y obedece las leyes? 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908256" y="1976442"/>
          <a:ext cx="5364000" cy="2600316"/>
        </p:xfrm>
        <a:graphic>
          <a:graphicData uri="http://schemas.openxmlformats.org/drawingml/2006/table">
            <a:tbl>
              <a:tblPr/>
              <a:tblGrid>
                <a:gridCol w="277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8924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1" i="0" u="none" strike="noStrike">
                          <a:solidFill>
                            <a:srgbClr val="881C33"/>
                          </a:solidFill>
                          <a:latin typeface="Frutiger 55 Roman"/>
                        </a:rPr>
                        <a:t>2004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1" i="0" u="none" strike="noStrike">
                          <a:solidFill>
                            <a:srgbClr val="881C33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Porque es un deber moral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Porque cumplir la ley nos beneficia a todos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Para evitar castigos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Para no perjudicar a mi familia y amigos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Para no ser criticado por los demás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Ns nc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8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5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Respeto de la ley por parte de los gobiernos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448064" y="1110167"/>
            <a:ext cx="6284384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“Usando una escala de 0 a 10, donde 0 es ‘no respeta nada’ y 10 es ‘respeta mucho’, ¿en qué medida diría Ud. que … respeta/respetan la ley?”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700046" y="2118160"/>
          <a:ext cx="3780420" cy="2526591"/>
        </p:xfrm>
        <a:graphic>
          <a:graphicData uri="http://schemas.openxmlformats.org/drawingml/2006/table">
            <a:tbl>
              <a:tblPr/>
              <a:tblGrid>
                <a:gridCol w="2283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72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150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 smtClean="0">
                          <a:solidFill>
                            <a:srgbClr val="881C33"/>
                          </a:solidFill>
                          <a:latin typeface="Frutiger 55 Roman"/>
                        </a:rPr>
                        <a:t>Media</a:t>
                      </a:r>
                      <a:endParaRPr lang="es-AR" sz="12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Usted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8,41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Los demás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5,79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El Gobierno provincial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4,58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El Gobierno nacional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latin typeface="Frutiger 55 Roman"/>
                        </a:rPr>
                        <a:t>4,44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60832" y="1111145"/>
            <a:ext cx="5258849" cy="2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07" tIns="42705" rIns="85407" bIns="42705">
            <a:spAutoFit/>
          </a:bodyPr>
          <a:lstStyle/>
          <a:p>
            <a:pPr algn="ctr"/>
            <a:r>
              <a:rPr lang="es-AR" sz="1200" i="1" dirty="0" smtClean="0">
                <a:solidFill>
                  <a:srgbClr val="000000"/>
                </a:solidFill>
                <a:latin typeface="Frutiger 55 Roman" pitchFamily="34" charset="0"/>
              </a:rPr>
              <a:t>“¿Y cómo cree que estará su situación personal dentro de un año?”</a:t>
            </a:r>
            <a:endParaRPr lang="es-AR" sz="12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1" name="1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AR" sz="1800" dirty="0" smtClean="0"/>
              <a:t>Evaluación prospectiva de la situación personal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11171" name="Object 3"/>
          <p:cNvGraphicFramePr>
            <a:graphicFrameLocks noChangeAspect="1"/>
          </p:cNvGraphicFramePr>
          <p:nvPr/>
        </p:nvGraphicFramePr>
        <p:xfrm>
          <a:off x="2131499" y="1980808"/>
          <a:ext cx="5339077" cy="3168000"/>
        </p:xfrm>
        <a:graphic>
          <a:graphicData uri="http://schemas.openxmlformats.org/presentationml/2006/ole">
            <p:oleObj spid="_x0000_s27911179" name="Worksheet" r:id="rId3" imgW="4591154" imgH="272417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Respeto de la ley por parte de los gobiernos (2004/2014/2023)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448064" y="1110167"/>
            <a:ext cx="6284384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“Usando una escala de 0 a 10, donde 0 es ‘no respeta nada’ y 10 es ‘respeta mucho’, ¿en qué medida diría Ud. que … respeta/respetan la ley?”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1745940" y="2118160"/>
          <a:ext cx="5688633" cy="2598600"/>
        </p:xfrm>
        <a:graphic>
          <a:graphicData uri="http://schemas.openxmlformats.org/drawingml/2006/table">
            <a:tbl>
              <a:tblPr/>
              <a:tblGrid>
                <a:gridCol w="1917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1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71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71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39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881C33"/>
                          </a:solidFill>
                          <a:latin typeface="Frutiger 55 Roman"/>
                        </a:rPr>
                        <a:t>2004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881C33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882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AR" sz="1100" b="1" i="0" u="none" strike="noStrike" dirty="0" smtClean="0">
                          <a:solidFill>
                            <a:srgbClr val="881C33"/>
                          </a:solidFill>
                          <a:latin typeface="Frutiger 55 Roman"/>
                        </a:rPr>
                        <a:t>Media</a:t>
                      </a:r>
                      <a:endParaRPr lang="es-AR" sz="11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1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 w="6350" cap="flat" cmpd="sng" algn="ctr">
                      <a:solidFill>
                        <a:srgbClr val="881C33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100" b="1" i="0" u="none" strike="noStrike" dirty="0">
                        <a:solidFill>
                          <a:srgbClr val="881C33"/>
                        </a:solidFill>
                        <a:latin typeface="Frutiger 55 Roman"/>
                      </a:endParaRPr>
                    </a:p>
                  </a:txBody>
                  <a:tcPr marL="10909" marR="10909" marT="10909" marB="0" anchor="ctr">
                    <a:lnL w="6350" cap="flat" cmpd="sng" algn="ctr">
                      <a:solidFill>
                        <a:srgbClr val="881C33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343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El Gobierno nacional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4,96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4,52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4,44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343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El Gobierno provincial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4,46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4,66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4,58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343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Usted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7,74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7,70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8,41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3436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Los demás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5,55</a:t>
                      </a:r>
                    </a:p>
                  </a:txBody>
                  <a:tcPr marL="10909" marR="10909" marT="109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5,74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5,79</a:t>
                      </a:r>
                    </a:p>
                  </a:txBody>
                  <a:tcPr marL="10909" marR="10909" marT="10909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7 Flecha abajo"/>
          <p:cNvSpPr/>
          <p:nvPr/>
        </p:nvSpPr>
        <p:spPr>
          <a:xfrm>
            <a:off x="7584775" y="3187340"/>
            <a:ext cx="144016" cy="216024"/>
          </a:xfrm>
          <a:prstGeom prst="downArrow">
            <a:avLst/>
          </a:prstGeom>
          <a:solidFill>
            <a:srgbClr val="DA8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Flecha abajo"/>
          <p:cNvSpPr/>
          <p:nvPr/>
        </p:nvSpPr>
        <p:spPr>
          <a:xfrm>
            <a:off x="7584775" y="3570258"/>
            <a:ext cx="144016" cy="216024"/>
          </a:xfrm>
          <a:prstGeom prst="downArrow">
            <a:avLst/>
          </a:prstGeom>
          <a:solidFill>
            <a:srgbClr val="DA8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Flecha arriba"/>
          <p:cNvSpPr/>
          <p:nvPr/>
        </p:nvSpPr>
        <p:spPr>
          <a:xfrm>
            <a:off x="7584775" y="3970802"/>
            <a:ext cx="144016" cy="216024"/>
          </a:xfrm>
          <a:prstGeom prst="upArrow">
            <a:avLst/>
          </a:prstGeom>
          <a:solidFill>
            <a:srgbClr val="81A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Igual que"/>
          <p:cNvSpPr/>
          <p:nvPr/>
        </p:nvSpPr>
        <p:spPr>
          <a:xfrm>
            <a:off x="7470576" y="4376598"/>
            <a:ext cx="360040" cy="216024"/>
          </a:xfrm>
          <a:prstGeom prst="mathEqual">
            <a:avLst/>
          </a:prstGeom>
          <a:solidFill>
            <a:srgbClr val="CFB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1 Marcador de texto"/>
          <p:cNvSpPr>
            <a:spLocks noGrp="1"/>
          </p:cNvSpPr>
          <p:nvPr>
            <p:ph type="body" idx="25"/>
          </p:nvPr>
        </p:nvSpPr>
        <p:spPr>
          <a:xfrm>
            <a:off x="871240" y="97485"/>
            <a:ext cx="7208980" cy="672486"/>
          </a:xfrm>
        </p:spPr>
        <p:txBody>
          <a:bodyPr>
            <a:normAutofit/>
          </a:bodyPr>
          <a:lstStyle/>
          <a:p>
            <a:r>
              <a:rPr lang="es-AR" sz="1800" dirty="0" smtClean="0">
                <a:latin typeface="Frutiger 55 Roman" pitchFamily="34" charset="0"/>
              </a:rPr>
              <a:t>Excepciones en la aplicación de la ley</a:t>
            </a:r>
            <a:endParaRPr lang="es-ES" sz="1800" dirty="0">
              <a:latin typeface="Frutiger 55 Roman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46232" y="1116360"/>
            <a:ext cx="6088049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 de acuerdo o en desacuerdo está usted con las siguientes frases? 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839491" name="Object 3"/>
          <p:cNvGraphicFramePr>
            <a:graphicFrameLocks noChangeAspect="1"/>
          </p:cNvGraphicFramePr>
          <p:nvPr/>
        </p:nvGraphicFramePr>
        <p:xfrm>
          <a:off x="514350" y="1797149"/>
          <a:ext cx="8153400" cy="3495675"/>
        </p:xfrm>
        <a:graphic>
          <a:graphicData uri="http://schemas.openxmlformats.org/presentationml/2006/ole">
            <p:oleObj spid="_x0000_s27839499" name="Worksheet" r:id="rId3" imgW="8153277" imgH="3495836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1 Marcador de texto"/>
          <p:cNvSpPr>
            <a:spLocks noGrp="1"/>
          </p:cNvSpPr>
          <p:nvPr>
            <p:ph type="body" idx="25"/>
          </p:nvPr>
        </p:nvSpPr>
        <p:spPr>
          <a:xfrm>
            <a:off x="871240" y="97485"/>
            <a:ext cx="7208980" cy="6724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Excepciones en la aplicación de la ley</a:t>
            </a:r>
          </a:p>
          <a:p>
            <a:pPr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Según edad</a:t>
            </a:r>
            <a:endParaRPr lang="es-ES" sz="1600" i="1" dirty="0">
              <a:latin typeface="Frutiger 55 Roman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46232" y="1116360"/>
            <a:ext cx="6088049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 de acuerdo o en desacuerdo está usted con las siguientes frases:</a:t>
            </a:r>
          </a:p>
          <a:p>
            <a:pPr algn="ctr"/>
            <a:r>
              <a:rPr lang="es-AR" sz="1200" b="1" i="1" dirty="0" smtClean="0">
                <a:latin typeface="Frutiger 55 Roman" pitchFamily="34" charset="0"/>
                <a:cs typeface="Arial" charset="0"/>
              </a:rPr>
              <a:t>Hay momentos en los que es necesario desobedecer la ley</a:t>
            </a:r>
            <a:r>
              <a:rPr lang="es-AR" sz="1200" i="1" dirty="0" smtClean="0">
                <a:latin typeface="Frutiger 55 Roman" pitchFamily="34" charset="0"/>
                <a:cs typeface="Arial" charset="0"/>
              </a:rPr>
              <a:t>? 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40867" name="Object 3"/>
          <p:cNvGraphicFramePr>
            <a:graphicFrameLocks noChangeAspect="1"/>
          </p:cNvGraphicFramePr>
          <p:nvPr/>
        </p:nvGraphicFramePr>
        <p:xfrm>
          <a:off x="2585799" y="1962816"/>
          <a:ext cx="4008914" cy="3258000"/>
        </p:xfrm>
        <a:graphic>
          <a:graphicData uri="http://schemas.openxmlformats.org/presentationml/2006/ole">
            <p:oleObj spid="_x0000_s27940876" name="Worksheet" r:id="rId3" imgW="3152673" imgH="2562188" progId="Excel.Sheet.8">
              <p:link updateAutomatic="1"/>
            </p:oleObj>
          </a:graphicData>
        </a:graphic>
      </p:graphicFrame>
      <p:cxnSp>
        <p:nvCxnSpPr>
          <p:cNvPr id="7" name="6 Conector recto de flecha"/>
          <p:cNvCxnSpPr/>
          <p:nvPr/>
        </p:nvCxnSpPr>
        <p:spPr>
          <a:xfrm>
            <a:off x="3954059" y="2964818"/>
            <a:ext cx="1800200" cy="720080"/>
          </a:xfrm>
          <a:prstGeom prst="straightConnector1">
            <a:avLst/>
          </a:prstGeom>
          <a:ln w="12700">
            <a:solidFill>
              <a:srgbClr val="7317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1 Marcador de texto"/>
          <p:cNvSpPr>
            <a:spLocks noGrp="1"/>
          </p:cNvSpPr>
          <p:nvPr>
            <p:ph type="body" idx="25"/>
          </p:nvPr>
        </p:nvSpPr>
        <p:spPr>
          <a:xfrm>
            <a:off x="871240" y="97485"/>
            <a:ext cx="7208980" cy="672486"/>
          </a:xfrm>
        </p:spPr>
        <p:txBody>
          <a:bodyPr>
            <a:normAutofit/>
          </a:bodyPr>
          <a:lstStyle/>
          <a:p>
            <a:r>
              <a:rPr lang="es-AR" sz="1800" dirty="0" smtClean="0">
                <a:latin typeface="Frutiger 55 Roman" pitchFamily="34" charset="0"/>
              </a:rPr>
              <a:t>Excepciones en la aplicación de la ley </a:t>
            </a:r>
            <a:r>
              <a:rPr lang="es-AR" sz="1800" dirty="0">
                <a:latin typeface="Frutiger 55 Roman" pitchFamily="34" charset="0"/>
              </a:rPr>
              <a:t>(2004/2014/2023)</a:t>
            </a:r>
            <a:endParaRPr lang="es-ES" sz="1800" dirty="0">
              <a:latin typeface="Frutiger 55 Roman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546232" y="1116360"/>
            <a:ext cx="6088049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 de acuerdo o en desacuerdo está usted con las siguientes frases? 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graphicFrame>
        <p:nvGraphicFramePr>
          <p:cNvPr id="27839490" name="Object 2"/>
          <p:cNvGraphicFramePr>
            <a:graphicFrameLocks noChangeAspect="1"/>
          </p:cNvGraphicFramePr>
          <p:nvPr/>
        </p:nvGraphicFramePr>
        <p:xfrm>
          <a:off x="1490433" y="1796007"/>
          <a:ext cx="6199646" cy="3502850"/>
        </p:xfrm>
        <a:graphic>
          <a:graphicData uri="http://schemas.openxmlformats.org/presentationml/2006/ole">
            <p:oleObj spid="_x0000_s27919371" name="Worksheet" r:id="rId3" imgW="5934010" imgH="3352837" progId="Excel.Sheet.8">
              <p:link updateAutomatic="1"/>
            </p:oleObj>
          </a:graphicData>
        </a:graphic>
      </p:graphicFrame>
      <p:cxnSp>
        <p:nvCxnSpPr>
          <p:cNvPr id="7" name="6 Conector recto"/>
          <p:cNvCxnSpPr/>
          <p:nvPr/>
        </p:nvCxnSpPr>
        <p:spPr>
          <a:xfrm>
            <a:off x="4721209" y="1948557"/>
            <a:ext cx="0" cy="208823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1 Marcador de texto"/>
          <p:cNvSpPr>
            <a:spLocks noGrp="1"/>
          </p:cNvSpPr>
          <p:nvPr>
            <p:ph type="body" idx="25"/>
          </p:nvPr>
        </p:nvSpPr>
        <p:spPr>
          <a:xfrm>
            <a:off x="871240" y="97485"/>
            <a:ext cx="7208980" cy="672486"/>
          </a:xfrm>
        </p:spPr>
        <p:txBody>
          <a:bodyPr>
            <a:normAutofit/>
          </a:bodyPr>
          <a:lstStyle/>
          <a:p>
            <a:r>
              <a:rPr lang="es-AR" sz="1800" dirty="0" smtClean="0">
                <a:latin typeface="Frutiger 55 Roman" pitchFamily="34" charset="0"/>
              </a:rPr>
              <a:t>Significado de la Constitución </a:t>
            </a:r>
            <a:r>
              <a:rPr lang="es-AR" sz="1800" dirty="0">
                <a:latin typeface="Frutiger 55 Roman" pitchFamily="34" charset="0"/>
              </a:rPr>
              <a:t>Nacional </a:t>
            </a:r>
            <a:r>
              <a:rPr lang="es-AR" sz="1800" dirty="0" smtClean="0">
                <a:latin typeface="Frutiger 55 Roman" pitchFamily="34" charset="0"/>
              </a:rPr>
              <a:t>(2014/2023</a:t>
            </a:r>
            <a:r>
              <a:rPr lang="es-AR" sz="1800" dirty="0">
                <a:latin typeface="Frutiger 55 Roman" pitchFamily="34" charset="0"/>
              </a:rPr>
              <a:t>)</a:t>
            </a:r>
            <a:endParaRPr lang="es-ES" sz="1800" dirty="0">
              <a:latin typeface="Frutiger 55 Roman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46232" y="1110577"/>
            <a:ext cx="6088049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es para usted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250256" y="1516675"/>
          <a:ext cx="4643999" cy="3992173"/>
        </p:xfrm>
        <a:graphic>
          <a:graphicData uri="http://schemas.openxmlformats.org/drawingml/2006/table">
            <a:tbl>
              <a:tblPr/>
              <a:tblGrid>
                <a:gridCol w="29521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5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59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2621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300" b="1" i="0" u="none" strike="noStrike" dirty="0">
                          <a:solidFill>
                            <a:srgbClr val="800000"/>
                          </a:solidFill>
                          <a:latin typeface="Frutiger 55 Roman"/>
                        </a:rPr>
                        <a:t> 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800000"/>
                          </a:solidFill>
                          <a:latin typeface="Frutiger 55 Roman"/>
                        </a:rPr>
                        <a:t>2014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800000"/>
                          </a:solidFill>
                          <a:latin typeface="Frutiger 55 Roman"/>
                        </a:rPr>
                        <a:t>2023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17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Rige el país, la sociedad y la convivencia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19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19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317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Algo que se debe cumplir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18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16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Derechos y obligaciones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19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9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Órgano máximo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14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9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Algo que no sirve, obsoleto, un libro más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6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La ley fundamental/suprema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Una ley que nadie quiere obedecer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5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Sistema de leyes completo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4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Algo muy importante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Principios básicos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Carta Magna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Una medida de gobierno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0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Donde están las leyes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9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-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Otros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3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5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Ns nc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24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Total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latin typeface="Frutiger 55 Roman"/>
                        </a:rPr>
                        <a:t>100</a:t>
                      </a:r>
                    </a:p>
                  </a:txBody>
                  <a:tcPr marL="10575" marR="10575" marT="105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1 Marcador de texto"/>
          <p:cNvSpPr>
            <a:spLocks noGrp="1"/>
          </p:cNvSpPr>
          <p:nvPr>
            <p:ph type="body" idx="25"/>
          </p:nvPr>
        </p:nvSpPr>
        <p:spPr>
          <a:xfrm>
            <a:off x="871240" y="97485"/>
            <a:ext cx="7208980" cy="672486"/>
          </a:xfrm>
        </p:spPr>
        <p:txBody>
          <a:bodyPr>
            <a:normAutofit/>
          </a:bodyPr>
          <a:lstStyle/>
          <a:p>
            <a:r>
              <a:rPr lang="es-AR" sz="1800" dirty="0" smtClean="0">
                <a:latin typeface="Frutiger 55 Roman" pitchFamily="34" charset="0"/>
              </a:rPr>
              <a:t>Importancia </a:t>
            </a:r>
            <a:r>
              <a:rPr lang="es-AR" sz="1800" dirty="0">
                <a:latin typeface="Frutiger 55 Roman" pitchFamily="34" charset="0"/>
              </a:rPr>
              <a:t>de </a:t>
            </a:r>
            <a:r>
              <a:rPr lang="es-AR" sz="1800" dirty="0" smtClean="0">
                <a:latin typeface="Frutiger 55 Roman" pitchFamily="34" charset="0"/>
              </a:rPr>
              <a:t>la Constitución Nacional</a:t>
            </a:r>
            <a:endParaRPr lang="es-ES" sz="1800" dirty="0">
              <a:latin typeface="Frutiger 55 Roman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46232" y="1110577"/>
            <a:ext cx="6088049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 importante cree usted que es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840515" name="Object 3"/>
          <p:cNvGraphicFramePr>
            <a:graphicFrameLocks noChangeAspect="1"/>
          </p:cNvGraphicFramePr>
          <p:nvPr/>
        </p:nvGraphicFramePr>
        <p:xfrm>
          <a:off x="2053868" y="2052816"/>
          <a:ext cx="5272692" cy="3168000"/>
        </p:xfrm>
        <a:graphic>
          <a:graphicData uri="http://schemas.openxmlformats.org/presentationml/2006/ole">
            <p:oleObj spid="_x0000_s27840524" name="Worksheet" r:id="rId3" imgW="4581436" imgH="2752783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1 Marcador de texto"/>
          <p:cNvSpPr>
            <a:spLocks noGrp="1"/>
          </p:cNvSpPr>
          <p:nvPr>
            <p:ph type="body" idx="25"/>
          </p:nvPr>
        </p:nvSpPr>
        <p:spPr>
          <a:xfrm>
            <a:off x="871240" y="97485"/>
            <a:ext cx="7208980" cy="672486"/>
          </a:xfrm>
        </p:spPr>
        <p:txBody>
          <a:bodyPr>
            <a:normAutofit/>
          </a:bodyPr>
          <a:lstStyle/>
          <a:p>
            <a:r>
              <a:rPr lang="es-AR" sz="1800" dirty="0" smtClean="0">
                <a:latin typeface="Frutiger 55 Roman" pitchFamily="34" charset="0"/>
              </a:rPr>
              <a:t>Importancia </a:t>
            </a:r>
            <a:r>
              <a:rPr lang="es-AR" sz="1800" dirty="0">
                <a:latin typeface="Frutiger 55 Roman" pitchFamily="34" charset="0"/>
              </a:rPr>
              <a:t>de </a:t>
            </a:r>
            <a:r>
              <a:rPr lang="es-AR" sz="1800" dirty="0" smtClean="0">
                <a:latin typeface="Frutiger 55 Roman" pitchFamily="34" charset="0"/>
              </a:rPr>
              <a:t>la Constitución Nacional </a:t>
            </a:r>
            <a:r>
              <a:rPr lang="es-AR" sz="1800" dirty="0">
                <a:latin typeface="Frutiger 55 Roman" pitchFamily="34" charset="0"/>
              </a:rPr>
              <a:t>(2004/2014/2023)</a:t>
            </a:r>
            <a:endParaRPr lang="es-ES" sz="1800" dirty="0">
              <a:latin typeface="Frutiger 55 Roman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46232" y="1110577"/>
            <a:ext cx="6088049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 importante cree usted que es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graphicFrame>
        <p:nvGraphicFramePr>
          <p:cNvPr id="27840514" name="Object 2"/>
          <p:cNvGraphicFramePr>
            <a:graphicFrameLocks noChangeAspect="1"/>
          </p:cNvGraphicFramePr>
          <p:nvPr/>
        </p:nvGraphicFramePr>
        <p:xfrm>
          <a:off x="2321195" y="1809810"/>
          <a:ext cx="4538122" cy="2942614"/>
        </p:xfrm>
        <a:graphic>
          <a:graphicData uri="http://schemas.openxmlformats.org/presentationml/2006/ole">
            <p:oleObj spid="_x0000_s27920395" name="Worksheet" r:id="rId3" imgW="4524479" imgH="2933638" progId="Excel.Sheet.8">
              <p:link updateAutomatic="1"/>
            </p:oleObj>
          </a:graphicData>
        </a:graphic>
      </p:graphicFrame>
      <p:pic>
        <p:nvPicPr>
          <p:cNvPr id="27840516" name="Picture 4"/>
          <p:cNvPicPr>
            <a:picLocks noChangeAspect="1" noChangeArrowheads="1"/>
          </p:cNvPicPr>
          <p:nvPr/>
        </p:nvPicPr>
        <p:blipFill>
          <a:blip r:embed="rId4" cstate="print"/>
          <a:srcRect t="66507" b="11962"/>
          <a:stretch>
            <a:fillRect/>
          </a:stretch>
        </p:blipFill>
        <p:spPr bwMode="auto">
          <a:xfrm>
            <a:off x="1872256" y="4950622"/>
            <a:ext cx="5436000" cy="60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Cumplimiento de la Constitución Nacional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546232" y="1110577"/>
            <a:ext cx="6088049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tanto cree usted que se cumple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1953910" y="1980808"/>
          <a:ext cx="5272692" cy="3168000"/>
        </p:xfrm>
        <a:graphic>
          <a:graphicData uri="http://schemas.openxmlformats.org/presentationml/2006/ole">
            <p:oleObj spid="_x0000_s27742222" name="Worksheet" r:id="rId3" imgW="4581436" imgH="2752783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Cumplimiento de la Constitución Nacional (2004/2014/2023)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546232" y="1110577"/>
            <a:ext cx="6088049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tanto cree usted que se cumple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graphicFrame>
        <p:nvGraphicFramePr>
          <p:cNvPr id="27742212" name="Object 4"/>
          <p:cNvGraphicFramePr>
            <a:graphicFrameLocks noChangeAspect="1"/>
          </p:cNvGraphicFramePr>
          <p:nvPr/>
        </p:nvGraphicFramePr>
        <p:xfrm>
          <a:off x="2294343" y="1829162"/>
          <a:ext cx="4591826" cy="2977437"/>
        </p:xfrm>
        <a:graphic>
          <a:graphicData uri="http://schemas.openxmlformats.org/presentationml/2006/ole">
            <p:oleObj spid="_x0000_s27921419" name="Worksheet" r:id="rId3" imgW="4524479" imgH="2933638" progId="Excel.Sheet.8">
              <p:link updateAutomatic="1"/>
            </p:oleObj>
          </a:graphicData>
        </a:graphic>
      </p:graphicFrame>
      <p:pic>
        <p:nvPicPr>
          <p:cNvPr id="27742213" name="Picture 5"/>
          <p:cNvPicPr>
            <a:picLocks noChangeAspect="1" noChangeArrowheads="1"/>
          </p:cNvPicPr>
          <p:nvPr/>
        </p:nvPicPr>
        <p:blipFill>
          <a:blip r:embed="rId4" cstate="print"/>
          <a:srcRect t="80364"/>
          <a:stretch>
            <a:fillRect/>
          </a:stretch>
        </p:blipFill>
        <p:spPr bwMode="auto">
          <a:xfrm>
            <a:off x="2430256" y="4860776"/>
            <a:ext cx="4320000" cy="5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7" y="180264"/>
            <a:ext cx="8327375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Conocimiento de Constitución Nacional y de la Carta Municipal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634554" y="1106678"/>
            <a:ext cx="591140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tanto considera usted que conoce la …?“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t="80364"/>
          <a:stretch>
            <a:fillRect/>
          </a:stretch>
        </p:blipFill>
        <p:spPr bwMode="auto">
          <a:xfrm>
            <a:off x="2430256" y="4860776"/>
            <a:ext cx="4320000" cy="5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808772" name="Object 4"/>
          <p:cNvGraphicFramePr>
            <a:graphicFrameLocks noChangeAspect="1"/>
          </p:cNvGraphicFramePr>
          <p:nvPr/>
        </p:nvGraphicFramePr>
        <p:xfrm>
          <a:off x="518319" y="1283568"/>
          <a:ext cx="8143875" cy="3505200"/>
        </p:xfrm>
        <a:graphic>
          <a:graphicData uri="http://schemas.openxmlformats.org/presentationml/2006/ole">
            <p:oleObj spid="_x0000_s27808781" name="Worksheet" r:id="rId4" imgW="8143848" imgH="3505263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60832" y="1111145"/>
            <a:ext cx="5258849" cy="2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07" tIns="42705" rIns="85407" bIns="42705">
            <a:spAutoFit/>
          </a:bodyPr>
          <a:lstStyle/>
          <a:p>
            <a:pPr algn="ctr"/>
            <a:r>
              <a:rPr lang="es-AR" sz="1200" i="1" dirty="0" smtClean="0">
                <a:solidFill>
                  <a:srgbClr val="000000"/>
                </a:solidFill>
                <a:latin typeface="Frutiger 55 Roman" pitchFamily="34" charset="0"/>
              </a:rPr>
              <a:t>“¿Y cómo cree que estará su situación personal dentro de un año?”</a:t>
            </a:r>
            <a:endParaRPr lang="es-AR" sz="12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1" name="1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AR" sz="1800" dirty="0" smtClean="0"/>
              <a:t>Evaluación prospectiva de la situación personal</a:t>
            </a:r>
          </a:p>
          <a:p>
            <a:pPr>
              <a:spcBef>
                <a:spcPts val="0"/>
              </a:spcBef>
            </a:pPr>
            <a:r>
              <a:rPr lang="es-AR" sz="1600" i="1" dirty="0" smtClean="0"/>
              <a:t>Según edad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12194" name="Object 2"/>
          <p:cNvGraphicFramePr>
            <a:graphicFrameLocks noChangeAspect="1"/>
          </p:cNvGraphicFramePr>
          <p:nvPr/>
        </p:nvGraphicFramePr>
        <p:xfrm>
          <a:off x="2600592" y="2034824"/>
          <a:ext cx="3979328" cy="3258000"/>
        </p:xfrm>
        <a:graphic>
          <a:graphicData uri="http://schemas.openxmlformats.org/presentationml/2006/ole">
            <p:oleObj spid="_x0000_s27912202" name="Worksheet" r:id="rId3" imgW="3152909" imgH="2581375" progId="Excel.Sheet.8">
              <p:link updateAutomatic="1"/>
            </p:oleObj>
          </a:graphicData>
        </a:graphic>
      </p:graphicFrame>
      <p:cxnSp>
        <p:nvCxnSpPr>
          <p:cNvPr id="9" name="8 Conector recto de flecha"/>
          <p:cNvCxnSpPr/>
          <p:nvPr/>
        </p:nvCxnSpPr>
        <p:spPr>
          <a:xfrm>
            <a:off x="3942184" y="3348608"/>
            <a:ext cx="1872208" cy="360040"/>
          </a:xfrm>
          <a:prstGeom prst="straightConnector1">
            <a:avLst/>
          </a:prstGeom>
          <a:ln w="12700">
            <a:solidFill>
              <a:srgbClr val="7317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7" y="180264"/>
            <a:ext cx="8327375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Conocimiento de Constitución Nacional y de la Carta Municipal (2004/2014/2023)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634554" y="1106678"/>
            <a:ext cx="591140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“¿Qué tanto considera usted que conoce la …?“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graphicFrame>
        <p:nvGraphicFramePr>
          <p:cNvPr id="27808771" name="Object 3"/>
          <p:cNvGraphicFramePr>
            <a:graphicFrameLocks noChangeAspect="1"/>
          </p:cNvGraphicFramePr>
          <p:nvPr/>
        </p:nvGraphicFramePr>
        <p:xfrm>
          <a:off x="1699804" y="1595439"/>
          <a:ext cx="5780905" cy="3270288"/>
        </p:xfrm>
        <a:graphic>
          <a:graphicData uri="http://schemas.openxmlformats.org/presentationml/2006/ole">
            <p:oleObj spid="_x0000_s27922442" name="Worksheet" r:id="rId3" imgW="5943558" imgH="3362293" progId="Excel.Sheet.8">
              <p:link updateAutomatic="1"/>
            </p:oleObj>
          </a:graphicData>
        </a:graphic>
      </p:graphicFrame>
      <p:cxnSp>
        <p:nvCxnSpPr>
          <p:cNvPr id="6" name="5 Conector recto"/>
          <p:cNvCxnSpPr/>
          <p:nvPr/>
        </p:nvCxnSpPr>
        <p:spPr>
          <a:xfrm>
            <a:off x="4774381" y="1711267"/>
            <a:ext cx="0" cy="262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t="80364"/>
          <a:stretch>
            <a:fillRect/>
          </a:stretch>
        </p:blipFill>
        <p:spPr bwMode="auto">
          <a:xfrm>
            <a:off x="2430256" y="4860776"/>
            <a:ext cx="4320000" cy="5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Año en que se dictó la Constitución Nacional</a:t>
            </a:r>
          </a:p>
          <a:p>
            <a:pPr marL="0" lvl="1"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Respuesta espontánea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634554" y="1106678"/>
            <a:ext cx="591140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“¿Sabe usted en qué año se dictó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23458" name="Object 2"/>
          <p:cNvGraphicFramePr>
            <a:graphicFrameLocks noChangeAspect="1"/>
          </p:cNvGraphicFramePr>
          <p:nvPr/>
        </p:nvGraphicFramePr>
        <p:xfrm>
          <a:off x="2150102" y="1908448"/>
          <a:ext cx="5320474" cy="3168000"/>
        </p:xfrm>
        <a:graphic>
          <a:graphicData uri="http://schemas.openxmlformats.org/presentationml/2006/ole">
            <p:oleObj spid="_x0000_s27923467" name="Worksheet" r:id="rId3" imgW="4591154" imgH="2733617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Año en que se dictó la Constitución Nacional (2004/2014/2023)</a:t>
            </a:r>
          </a:p>
          <a:p>
            <a:pPr marL="0" lvl="1"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Respuesta espontánea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1634554" y="1106678"/>
            <a:ext cx="591140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“¿Sabe usted en qué año se dictó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24482" name="Object 2"/>
          <p:cNvGraphicFramePr>
            <a:graphicFrameLocks noChangeAspect="1"/>
          </p:cNvGraphicFramePr>
          <p:nvPr/>
        </p:nvGraphicFramePr>
        <p:xfrm>
          <a:off x="2763656" y="1890808"/>
          <a:ext cx="3653201" cy="3258000"/>
        </p:xfrm>
        <a:graphic>
          <a:graphicData uri="http://schemas.openxmlformats.org/presentationml/2006/ole">
            <p:oleObj spid="_x0000_s27924491" name="Worksheet" r:id="rId3" imgW="3609919" imgH="3219498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Año en que se reformó por última vez la Constitución Nacional</a:t>
            </a:r>
          </a:p>
          <a:p>
            <a:pPr marL="0" lvl="1"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Respuesta espontánea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8229" y="1106678"/>
            <a:ext cx="612405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“¿Sabe usted en qué año se realizó la última reforma de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25506" name="Object 2"/>
          <p:cNvGraphicFramePr>
            <a:graphicFrameLocks noChangeAspect="1"/>
          </p:cNvGraphicFramePr>
          <p:nvPr/>
        </p:nvGraphicFramePr>
        <p:xfrm>
          <a:off x="2072050" y="1980808"/>
          <a:ext cx="5254510" cy="3168000"/>
        </p:xfrm>
        <a:graphic>
          <a:graphicData uri="http://schemas.openxmlformats.org/presentationml/2006/ole">
            <p:oleObj spid="_x0000_s27925515" name="Worksheet" r:id="rId3" imgW="4581436" imgH="276223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7" y="180264"/>
            <a:ext cx="8327375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Año en que se reformó por última vez la CN (2004/2014/2023) </a:t>
            </a:r>
          </a:p>
          <a:p>
            <a:pPr marL="0" lvl="1">
              <a:spcBef>
                <a:spcPts val="0"/>
              </a:spcBef>
            </a:pPr>
            <a:r>
              <a:rPr lang="es-AR" sz="1600" i="1" dirty="0" smtClean="0">
                <a:latin typeface="Frutiger 55 Roman" pitchFamily="34" charset="0"/>
              </a:rPr>
              <a:t>Respuesta espontánea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8229" y="1106678"/>
            <a:ext cx="6124054" cy="276817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“¿Sabe usted en qué año se realizó la última reforma de la Constitución Nacional?”</a:t>
            </a:r>
            <a:endParaRPr lang="en-US" sz="1200" i="1" dirty="0" smtClean="0">
              <a:latin typeface="Frutiger 55 Roman" pitchFamily="34" charset="0"/>
              <a:cs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graphicFrame>
        <p:nvGraphicFramePr>
          <p:cNvPr id="27926530" name="Object 2"/>
          <p:cNvGraphicFramePr>
            <a:graphicFrameLocks noChangeAspect="1"/>
          </p:cNvGraphicFramePr>
          <p:nvPr/>
        </p:nvGraphicFramePr>
        <p:xfrm>
          <a:off x="2763656" y="1666875"/>
          <a:ext cx="3653201" cy="3258000"/>
        </p:xfrm>
        <a:graphic>
          <a:graphicData uri="http://schemas.openxmlformats.org/presentationml/2006/ole">
            <p:oleObj spid="_x0000_s27926539" name="Worksheet" r:id="rId3" imgW="3609919" imgH="3219498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Autonomía de las provincias (2014/2023)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1116360"/>
            <a:ext cx="7488832" cy="461483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“¿Usted cree que el estado nacional respeta la autonomía de cada provincia o cree que se mete en temas provinciales que no debería?”</a:t>
            </a:r>
          </a:p>
        </p:txBody>
      </p:sp>
      <p:graphicFrame>
        <p:nvGraphicFramePr>
          <p:cNvPr id="27860997" name="Object 5"/>
          <p:cNvGraphicFramePr>
            <a:graphicFrameLocks noChangeAspect="1"/>
          </p:cNvGraphicFramePr>
          <p:nvPr/>
        </p:nvGraphicFramePr>
        <p:xfrm>
          <a:off x="2444278" y="1764431"/>
          <a:ext cx="4291956" cy="3102843"/>
        </p:xfrm>
        <a:graphic>
          <a:graphicData uri="http://schemas.openxmlformats.org/presentationml/2006/ole">
            <p:oleObj spid="_x0000_s27861005" name="Worksheet" r:id="rId3" imgW="4400576" imgH="3181437" progId="Excel.Sheet.8">
              <p:link updateAutomatic="1"/>
            </p:oleObj>
          </a:graphicData>
        </a:graphic>
      </p:graphicFrame>
      <p:pic>
        <p:nvPicPr>
          <p:cNvPr id="27860998" name="Picture 6"/>
          <p:cNvPicPr>
            <a:picLocks noChangeAspect="1" noChangeArrowheads="1"/>
          </p:cNvPicPr>
          <p:nvPr/>
        </p:nvPicPr>
        <p:blipFill>
          <a:blip r:embed="rId4" cstate="print"/>
          <a:srcRect l="5860" t="52059" r="2951" b="23043"/>
          <a:stretch>
            <a:fillRect/>
          </a:stretch>
        </p:blipFill>
        <p:spPr bwMode="auto">
          <a:xfrm>
            <a:off x="2358008" y="4644752"/>
            <a:ext cx="44644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3 Marcador de texto"/>
          <p:cNvSpPr>
            <a:spLocks noGrp="1"/>
          </p:cNvSpPr>
          <p:nvPr>
            <p:ph type="body" idx="25"/>
          </p:nvPr>
        </p:nvSpPr>
        <p:spPr>
          <a:xfrm>
            <a:off x="853138" y="180264"/>
            <a:ext cx="7208980" cy="499074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s-AR" sz="1800" dirty="0" smtClean="0">
                <a:latin typeface="Frutiger 55 Roman" pitchFamily="34" charset="0"/>
              </a:rPr>
              <a:t>Traslado de la capital (2014/2023)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5840" y="972348"/>
            <a:ext cx="7488832" cy="646149"/>
          </a:xfrm>
          <a:prstGeom prst="rect">
            <a:avLst/>
          </a:prstGeom>
        </p:spPr>
        <p:txBody>
          <a:bodyPr wrap="square" lIns="91261" tIns="45630" rIns="91261" bIns="45630">
            <a:spAutoFit/>
          </a:bodyPr>
          <a:lstStyle/>
          <a:p>
            <a:pPr algn="ctr"/>
            <a:r>
              <a:rPr lang="es-AR" sz="1200" i="1" dirty="0" smtClean="0">
                <a:latin typeface="Frutiger 55 Roman" pitchFamily="34" charset="0"/>
                <a:cs typeface="Arial" charset="0"/>
              </a:rPr>
              <a:t>“Algunas personas piensan que la capital del país debería estar en alguna otra provincia para descentralizar el país. ¿Usted está muy de acuerdo, bastante de acuerdo, poco de acuerdo o nada de acuerdo con trasladar la capital para descentralizar el país? “</a:t>
            </a:r>
          </a:p>
        </p:txBody>
      </p:sp>
      <p:graphicFrame>
        <p:nvGraphicFramePr>
          <p:cNvPr id="27862021" name="Object 5"/>
          <p:cNvGraphicFramePr>
            <a:graphicFrameLocks noChangeAspect="1"/>
          </p:cNvGraphicFramePr>
          <p:nvPr/>
        </p:nvGraphicFramePr>
        <p:xfrm>
          <a:off x="2494080" y="1836439"/>
          <a:ext cx="4192353" cy="3030835"/>
        </p:xfrm>
        <a:graphic>
          <a:graphicData uri="http://schemas.openxmlformats.org/presentationml/2006/ole">
            <p:oleObj spid="_x0000_s27862029" name="Worksheet" r:id="rId3" imgW="4400576" imgH="3181437" progId="Excel.Sheet.8">
              <p:link updateAutomatic="1"/>
            </p:oleObj>
          </a:graphicData>
        </a:graphic>
      </p:graphicFrame>
      <p:pic>
        <p:nvPicPr>
          <p:cNvPr id="27862022" name="Picture 6"/>
          <p:cNvPicPr>
            <a:picLocks noChangeAspect="1" noChangeArrowheads="1"/>
          </p:cNvPicPr>
          <p:nvPr/>
        </p:nvPicPr>
        <p:blipFill>
          <a:blip r:embed="rId4" cstate="print"/>
          <a:srcRect l="5840" t="61521" r="12343" b="13581"/>
          <a:stretch>
            <a:fillRect/>
          </a:stretch>
        </p:blipFill>
        <p:spPr bwMode="auto">
          <a:xfrm>
            <a:off x="2790056" y="4644752"/>
            <a:ext cx="3600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582144" y="5652864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25"/>
          </p:nvPr>
        </p:nvSpPr>
        <p:spPr>
          <a:xfrm>
            <a:off x="876515" y="193233"/>
            <a:ext cx="7208980" cy="499074"/>
          </a:xfrm>
        </p:spPr>
        <p:txBody>
          <a:bodyPr/>
          <a:lstStyle/>
          <a:p>
            <a:r>
              <a:rPr lang="es-AR" dirty="0">
                <a:latin typeface="Frutiger 55 Roman" pitchFamily="34" charset="0"/>
              </a:rPr>
              <a:t>Ficha </a:t>
            </a:r>
            <a:r>
              <a:rPr lang="es-AR" dirty="0" smtClean="0">
                <a:latin typeface="Frutiger 55 Roman" pitchFamily="34" charset="0"/>
              </a:rPr>
              <a:t>técnica</a:t>
            </a:r>
            <a:endParaRPr lang="es-AR" dirty="0">
              <a:latin typeface="Frutiger 55 Roman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1572" y="1260378"/>
            <a:ext cx="8280920" cy="397031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1443" tIns="45720" rIns="91443" bIns="45720">
            <a:spAutoFit/>
          </a:bodyPr>
          <a:lstStyle/>
          <a:p>
            <a:pPr algn="just">
              <a:lnSpc>
                <a:spcPct val="200000"/>
              </a:lnSpc>
              <a:spcBef>
                <a:spcPct val="40000"/>
              </a:spcBef>
              <a:buFont typeface="Wingdings" pitchFamily="2" charset="2"/>
              <a:buChar char="§"/>
            </a:pPr>
            <a:r>
              <a:rPr lang="es-AR" sz="1400" b="1" dirty="0">
                <a:solidFill>
                  <a:prstClr val="black"/>
                </a:solidFill>
                <a:latin typeface="Frutiger 55 Roman" pitchFamily="34" charset="0"/>
              </a:rPr>
              <a:t> Universo</a:t>
            </a:r>
            <a:r>
              <a:rPr lang="es-AR" sz="1400" b="1" dirty="0" smtClean="0">
                <a:solidFill>
                  <a:prstClr val="black"/>
                </a:solidFill>
                <a:latin typeface="Frutiger 55 Roman" pitchFamily="34" charset="0"/>
              </a:rPr>
              <a:t>: </a:t>
            </a:r>
            <a:r>
              <a:rPr lang="es-AR" sz="1400" dirty="0" smtClean="0">
                <a:solidFill>
                  <a:prstClr val="black"/>
                </a:solidFill>
                <a:latin typeface="Frutiger 55 Roman" pitchFamily="34" charset="0"/>
              </a:rPr>
              <a:t>Personas residentes en grandes centros urbanos mayores de 18 años de edad.</a:t>
            </a:r>
            <a:endParaRPr lang="es-AR" sz="1400" dirty="0">
              <a:solidFill>
                <a:prstClr val="black"/>
              </a:solidFill>
              <a:latin typeface="Frutiger 55 Roman" pitchFamily="34" charset="0"/>
            </a:endParaRPr>
          </a:p>
          <a:p>
            <a:pPr algn="just">
              <a:lnSpc>
                <a:spcPct val="200000"/>
              </a:lnSpc>
              <a:spcBef>
                <a:spcPct val="40000"/>
              </a:spcBef>
              <a:buFont typeface="Wingdings" pitchFamily="2" charset="2"/>
              <a:buChar char="§"/>
            </a:pPr>
            <a:r>
              <a:rPr lang="es-AR" sz="1400" b="1" dirty="0" smtClean="0">
                <a:solidFill>
                  <a:prstClr val="black"/>
                </a:solidFill>
                <a:latin typeface="Frutiger 55 Roman" pitchFamily="34" charset="0"/>
              </a:rPr>
              <a:t> Tipo de encuesta: </a:t>
            </a:r>
            <a:r>
              <a:rPr lang="es-AR" altLang="en-US" sz="1400" dirty="0" smtClean="0">
                <a:solidFill>
                  <a:prstClr val="black"/>
                </a:solidFill>
                <a:latin typeface="Frutiger 55 Roman"/>
                <a:cs typeface="Times New Roman" pitchFamily="18" charset="0"/>
              </a:rPr>
              <a:t>Telefónica a </a:t>
            </a:r>
            <a:r>
              <a:rPr lang="es-AR" altLang="en-US" sz="1400" b="1" dirty="0" smtClean="0">
                <a:solidFill>
                  <a:prstClr val="black"/>
                </a:solidFill>
                <a:latin typeface="Frutiger 55 Roman"/>
                <a:cs typeface="Times New Roman" pitchFamily="18" charset="0"/>
              </a:rPr>
              <a:t>teléfonos fijos y celulares </a:t>
            </a:r>
            <a:r>
              <a:rPr lang="es-AR" altLang="en-US" sz="1400" dirty="0" smtClean="0">
                <a:solidFill>
                  <a:prstClr val="black"/>
                </a:solidFill>
                <a:latin typeface="Frutiger 55 Roman"/>
                <a:cs typeface="Times New Roman" pitchFamily="18" charset="0"/>
              </a:rPr>
              <a:t>mediante sistema CATI.</a:t>
            </a:r>
            <a:endParaRPr lang="es-AR" sz="1400" dirty="0" smtClean="0">
              <a:solidFill>
                <a:prstClr val="black"/>
              </a:solidFill>
              <a:latin typeface="Frutiger 55 Roman" pitchFamily="34" charset="0"/>
            </a:endParaRPr>
          </a:p>
          <a:p>
            <a:pPr algn="just">
              <a:lnSpc>
                <a:spcPct val="200000"/>
              </a:lnSpc>
              <a:spcBef>
                <a:spcPct val="40000"/>
              </a:spcBef>
              <a:buFont typeface="Wingdings" pitchFamily="2" charset="2"/>
              <a:buChar char="§"/>
            </a:pPr>
            <a:r>
              <a:rPr lang="es-AR" sz="1400" b="1" dirty="0" smtClean="0">
                <a:solidFill>
                  <a:prstClr val="black"/>
                </a:solidFill>
                <a:latin typeface="Frutiger 55 Roman" pitchFamily="34" charset="0"/>
              </a:rPr>
              <a:t> Características de la muestra: </a:t>
            </a:r>
            <a:r>
              <a:rPr lang="es-AR" altLang="en-US" sz="1400" dirty="0" smtClean="0">
                <a:solidFill>
                  <a:prstClr val="black"/>
                </a:solidFill>
                <a:latin typeface="Frutiger 55 Roman" pitchFamily="34" charset="0"/>
              </a:rPr>
              <a:t>Probabilística, polietápica y aleatoria. Con posterioridad al trabajo de campo la muestra fue ponderada a fin de respetar el nivel de estudios de los entrevistados de acuerdo a los últimos datos censales.</a:t>
            </a:r>
            <a:endParaRPr lang="es-AR" sz="1400" dirty="0" smtClean="0">
              <a:solidFill>
                <a:prstClr val="black"/>
              </a:solidFill>
              <a:latin typeface="Frutiger 55 Roman" pitchFamily="34" charset="0"/>
            </a:endParaRPr>
          </a:p>
          <a:p>
            <a:pPr algn="just">
              <a:lnSpc>
                <a:spcPct val="200000"/>
              </a:lnSpc>
              <a:spcBef>
                <a:spcPct val="40000"/>
              </a:spcBef>
              <a:buClr>
                <a:prstClr val="black"/>
              </a:buClr>
              <a:buFont typeface="Wingdings" pitchFamily="2" charset="2"/>
              <a:buChar char="§"/>
            </a:pPr>
            <a:r>
              <a:rPr lang="es-AR" sz="1400" b="1" dirty="0" smtClean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 </a:t>
            </a:r>
            <a:r>
              <a:rPr lang="es-AR" sz="1400" b="1" dirty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Tamaño total de la muestra</a:t>
            </a:r>
            <a:r>
              <a:rPr lang="es-AR" sz="1400" dirty="0" smtClean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: 1000 casos.</a:t>
            </a:r>
            <a:endParaRPr lang="es-AR" sz="1400" b="1" dirty="0">
              <a:solidFill>
                <a:prstClr val="black"/>
              </a:solidFill>
              <a:latin typeface="Frutiger 55 Roman" pitchFamily="34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  <a:spcBef>
                <a:spcPct val="40000"/>
              </a:spcBef>
              <a:buClr>
                <a:prstClr val="black"/>
              </a:buClr>
              <a:buFont typeface="Wingdings" pitchFamily="2" charset="2"/>
              <a:buChar char="§"/>
            </a:pPr>
            <a:r>
              <a:rPr lang="es-AR" sz="1400" b="1" dirty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 Error estadístico</a:t>
            </a:r>
            <a:r>
              <a:rPr lang="es-AR" sz="1400" b="1" dirty="0" smtClean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: </a:t>
            </a:r>
            <a:r>
              <a:rPr lang="es-AR" altLang="en-US" sz="1400" smtClean="0">
                <a:solidFill>
                  <a:prstClr val="black"/>
                </a:solidFill>
                <a:latin typeface="Frutiger 55 Roman"/>
                <a:cs typeface="Times New Roman" pitchFamily="18" charset="0"/>
              </a:rPr>
              <a:t>+/- </a:t>
            </a:r>
            <a:r>
              <a:rPr lang="es-AR" altLang="en-US" sz="1400" smtClean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3,10</a:t>
            </a:r>
            <a:r>
              <a:rPr lang="es-AR" sz="1400" dirty="0" smtClean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%</a:t>
            </a:r>
            <a:r>
              <a:rPr lang="es-AR" altLang="en-US" sz="1400" dirty="0" smtClean="0">
                <a:solidFill>
                  <a:prstClr val="black"/>
                </a:solidFill>
                <a:latin typeface="Frutiger 55 Roman"/>
                <a:cs typeface="Times New Roman" pitchFamily="18" charset="0"/>
              </a:rPr>
              <a:t> para un nivel de confianza del 95%.</a:t>
            </a:r>
            <a:endParaRPr lang="es-AR" sz="1400" dirty="0">
              <a:solidFill>
                <a:prstClr val="black"/>
              </a:solidFill>
              <a:latin typeface="Frutiger 55 Roman" pitchFamily="34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  <a:spcBef>
                <a:spcPct val="40000"/>
              </a:spcBef>
              <a:buClr>
                <a:prstClr val="black"/>
              </a:buClr>
              <a:buFont typeface="Wingdings" pitchFamily="2" charset="2"/>
              <a:buChar char="§"/>
            </a:pPr>
            <a:r>
              <a:rPr lang="es-AR" sz="1400" b="1" dirty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 Fecha del trabajo de campo</a:t>
            </a:r>
            <a:r>
              <a:rPr lang="es-AR" sz="1400" dirty="0" smtClean="0">
                <a:solidFill>
                  <a:prstClr val="black"/>
                </a:solidFill>
                <a:latin typeface="Frutiger 55 Roman" pitchFamily="34" charset="0"/>
                <a:cs typeface="Times New Roman" pitchFamily="18" charset="0"/>
              </a:rPr>
              <a:t>: Entre el 25 de septiembre y 6 de octubre de 2023.</a:t>
            </a:r>
            <a:endParaRPr lang="es-AR" sz="1400" dirty="0">
              <a:solidFill>
                <a:prstClr val="black"/>
              </a:solidFill>
              <a:latin typeface="Frutiger 55 Roman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698062-62B8-4C07-A811-D256C08DA021}" type="slidenum">
              <a:rPr lang="es-AR" smtClean="0">
                <a:solidFill>
                  <a:prstClr val="white"/>
                </a:solidFill>
              </a:rPr>
              <a:pPr/>
              <a:t>88</a:t>
            </a:fld>
            <a:endParaRPr lang="es-AR" smtClean="0">
              <a:solidFill>
                <a:prstClr val="white"/>
              </a:solidFill>
            </a:endParaRPr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8" y="3757309"/>
            <a:ext cx="541905" cy="69779"/>
          </a:xfrm>
          <a:prstGeom prst="rect">
            <a:avLst/>
          </a:prstGeom>
          <a:solidFill>
            <a:srgbClr val="1C1C1C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/>
              <a:cs typeface="Arial" charset="0"/>
            </a:endParaRPr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541906" y="3757309"/>
            <a:ext cx="2747779" cy="69779"/>
          </a:xfrm>
          <a:prstGeom prst="rect">
            <a:avLst/>
          </a:prstGeom>
          <a:solidFill>
            <a:srgbClr val="808080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/>
              <a:cs typeface="Arial" charset="0"/>
            </a:endParaRPr>
          </a:p>
        </p:txBody>
      </p:sp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3289692" y="3757309"/>
            <a:ext cx="5890829" cy="69779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 lIns="91261" tIns="45630" rIns="91261" bIns="45630" anchor="ctr"/>
          <a:lstStyle/>
          <a:p>
            <a:pPr algn="ctr"/>
            <a:endParaRPr lang="es-AR" sz="1400" dirty="0" smtClean="0">
              <a:solidFill>
                <a:prstClr val="white"/>
              </a:solidFill>
              <a:latin typeface="Frutiger 55 Roman"/>
              <a:cs typeface="Arial" charset="0"/>
            </a:endParaRPr>
          </a:p>
        </p:txBody>
      </p:sp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134289" y="3202580"/>
            <a:ext cx="4960027" cy="5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1" tIns="45630" rIns="91261" bIns="45630">
            <a:spAutoFit/>
          </a:bodyPr>
          <a:lstStyle/>
          <a:p>
            <a:pPr algn="ctr"/>
            <a:r>
              <a:rPr lang="es-AR" sz="3200" dirty="0" smtClean="0">
                <a:solidFill>
                  <a:srgbClr val="73172B"/>
                </a:solidFill>
                <a:latin typeface="+mn-lt"/>
                <a:cs typeface="Arial" charset="0"/>
              </a:rPr>
              <a:t>www.poliarquia.com</a:t>
            </a:r>
          </a:p>
        </p:txBody>
      </p:sp>
      <p:sp>
        <p:nvSpPr>
          <p:cNvPr id="551945" name="Text Box 9"/>
          <p:cNvSpPr txBox="1">
            <a:spLocks noChangeArrowheads="1"/>
          </p:cNvSpPr>
          <p:nvPr/>
        </p:nvSpPr>
        <p:spPr bwMode="auto">
          <a:xfrm>
            <a:off x="469400" y="5900851"/>
            <a:ext cx="8241741" cy="3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61" tIns="45630" rIns="91261" bIns="4563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AR" sz="1000" i="1" dirty="0">
                <a:solidFill>
                  <a:prstClr val="white">
                    <a:lumMod val="65000"/>
                  </a:prstClr>
                </a:solidFill>
                <a:latin typeface="Frutiger 55 Roman"/>
                <a:cs typeface="Arial" charset="0"/>
              </a:rPr>
              <a:t>Reservados todos los derechos, prohibida la reproducción total o parcial de contenidos de esta presentación por cualquier medio o procedimiento y con cualquier destino, sin previa autorización escrita de Poliarquía Consultores.</a:t>
            </a:r>
          </a:p>
        </p:txBody>
      </p:sp>
      <p:sp>
        <p:nvSpPr>
          <p:cNvPr id="1305602" name="AutoShape 2" descr="Resultado de imagen para twitter"/>
          <p:cNvSpPr>
            <a:spLocks noChangeAspect="1" noChangeArrowheads="1"/>
          </p:cNvSpPr>
          <p:nvPr/>
        </p:nvSpPr>
        <p:spPr bwMode="auto">
          <a:xfrm>
            <a:off x="144204" y="-138042"/>
            <a:ext cx="282477" cy="291254"/>
          </a:xfrm>
          <a:prstGeom prst="rect">
            <a:avLst/>
          </a:prstGeom>
          <a:noFill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endParaRPr lang="es-AR">
              <a:solidFill>
                <a:prstClr val="black"/>
              </a:solidFill>
              <a:latin typeface="Frutiger 55 Roman"/>
              <a:cs typeface="Arial" charset="0"/>
            </a:endParaRPr>
          </a:p>
        </p:txBody>
      </p:sp>
      <p:sp>
        <p:nvSpPr>
          <p:cNvPr id="1305604" name="AutoShape 4" descr="Resultado de imagen para twitter"/>
          <p:cNvSpPr>
            <a:spLocks noChangeAspect="1" noChangeArrowheads="1"/>
          </p:cNvSpPr>
          <p:nvPr/>
        </p:nvSpPr>
        <p:spPr bwMode="auto">
          <a:xfrm>
            <a:off x="144204" y="-138042"/>
            <a:ext cx="282477" cy="291254"/>
          </a:xfrm>
          <a:prstGeom prst="rect">
            <a:avLst/>
          </a:prstGeom>
          <a:noFill/>
        </p:spPr>
        <p:txBody>
          <a:bodyPr vert="horz" wrap="square" lIns="91261" tIns="45630" rIns="91261" bIns="45630" numCol="1" anchor="t" anchorCtr="0" compatLnSpc="1">
            <a:prstTxWarp prst="textNoShape">
              <a:avLst/>
            </a:prstTxWarp>
          </a:bodyPr>
          <a:lstStyle/>
          <a:p>
            <a:endParaRPr lang="es-AR">
              <a:solidFill>
                <a:prstClr val="black"/>
              </a:solidFill>
              <a:latin typeface="Frutiger 55 Roman"/>
              <a:cs typeface="Arial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029498" y="3895875"/>
            <a:ext cx="1574108" cy="369150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r>
              <a:rPr lang="es-AR" dirty="0" smtClean="0">
                <a:solidFill>
                  <a:prstClr val="white">
                    <a:lumMod val="50000"/>
                  </a:prstClr>
                </a:solidFill>
                <a:latin typeface="Frutiger 55 Roman"/>
                <a:cs typeface="Arial" charset="0"/>
              </a:rPr>
              <a:t>@Poliarquia_</a:t>
            </a:r>
          </a:p>
        </p:txBody>
      </p:sp>
      <p:pic>
        <p:nvPicPr>
          <p:cNvPr id="130560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70349" t="16720" r="23351" b="74040"/>
          <a:stretch>
            <a:fillRect/>
          </a:stretch>
        </p:blipFill>
        <p:spPr bwMode="auto">
          <a:xfrm>
            <a:off x="6649271" y="3887094"/>
            <a:ext cx="400407" cy="3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5607" name="Picture 7" descr="Resultado de imagen para logo we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86004" y="3435270"/>
            <a:ext cx="200203" cy="197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60832" y="1111145"/>
            <a:ext cx="5258849" cy="2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5407" tIns="42705" rIns="85407" bIns="42705">
            <a:spAutoFit/>
          </a:bodyPr>
          <a:lstStyle/>
          <a:p>
            <a:pPr algn="ctr"/>
            <a:r>
              <a:rPr lang="es-AR" sz="1200" i="1" dirty="0" smtClean="0">
                <a:solidFill>
                  <a:srgbClr val="000000"/>
                </a:solidFill>
                <a:latin typeface="Frutiger 55 Roman" pitchFamily="34" charset="0"/>
              </a:rPr>
              <a:t>“¿Y cómo cree que estará su situación personal dentro de un año?”</a:t>
            </a:r>
            <a:endParaRPr lang="es-AR" sz="1200" i="1" dirty="0">
              <a:solidFill>
                <a:srgbClr val="000000"/>
              </a:solidFill>
              <a:latin typeface="Frutiger 55 Roman" pitchFamily="34" charset="0"/>
            </a:endParaRPr>
          </a:p>
        </p:txBody>
      </p:sp>
      <p:sp>
        <p:nvSpPr>
          <p:cNvPr id="11" name="1 Marcador de texto"/>
          <p:cNvSpPr>
            <a:spLocks noGrp="1"/>
          </p:cNvSpPr>
          <p:nvPr>
            <p:ph type="body" idx="25"/>
          </p:nvPr>
        </p:nvSpPr>
        <p:spPr>
          <a:xfrm>
            <a:off x="851468" y="155840"/>
            <a:ext cx="7208980" cy="49907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AR" sz="1800" dirty="0" smtClean="0"/>
              <a:t>Evaluación prospectiva de la situación personal (2014/2023</a:t>
            </a:r>
            <a:r>
              <a:rPr lang="es-AR" sz="1800" dirty="0"/>
              <a:t>) </a:t>
            </a:r>
            <a:endParaRPr lang="es-AR" sz="1800" dirty="0" smtClean="0"/>
          </a:p>
        </p:txBody>
      </p:sp>
      <p:graphicFrame>
        <p:nvGraphicFramePr>
          <p:cNvPr id="22761484" name="Object 12"/>
          <p:cNvGraphicFramePr>
            <a:graphicFrameLocks noChangeAspect="1"/>
          </p:cNvGraphicFramePr>
          <p:nvPr/>
        </p:nvGraphicFramePr>
        <p:xfrm>
          <a:off x="2785269" y="2001366"/>
          <a:ext cx="3609975" cy="3219450"/>
        </p:xfrm>
        <a:graphic>
          <a:graphicData uri="http://schemas.openxmlformats.org/presentationml/2006/ole">
            <p:oleObj spid="_x0000_s22761492" name="Worksheet" r:id="rId3" imgW="3609919" imgH="3219498" progId="Excel.Sheet.8">
              <p:link updateAutomatic="1"/>
            </p:oleObj>
          </a:graphicData>
        </a:graphic>
      </p:graphicFrame>
      <p:sp>
        <p:nvSpPr>
          <p:cNvPr id="6" name="5 Rectángulo"/>
          <p:cNvSpPr/>
          <p:nvPr/>
        </p:nvSpPr>
        <p:spPr>
          <a:xfrm>
            <a:off x="3632982" y="5685143"/>
            <a:ext cx="1914548" cy="255753"/>
          </a:xfrm>
          <a:prstGeom prst="rect">
            <a:avLst/>
          </a:prstGeom>
        </p:spPr>
        <p:txBody>
          <a:bodyPr wrap="none" lIns="91261" tIns="45630" rIns="91261" bIns="4563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AR" sz="1000" dirty="0" smtClean="0">
                <a:solidFill>
                  <a:srgbClr val="000000"/>
                </a:solidFill>
                <a:latin typeface="Frutiger 55 Roman" pitchFamily="34" charset="0"/>
              </a:rPr>
              <a:t>Base: Total de entrevistados</a:t>
            </a:r>
            <a:endParaRPr lang="es-AR" sz="1000" dirty="0">
              <a:solidFill>
                <a:srgbClr val="000000"/>
              </a:solidFill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SeparadorCapitulos">
  <a:themeElements>
    <a:clrScheme name="5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7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101.xml><?xml version="1.0" encoding="utf-8"?>
<a:theme xmlns:a="http://schemas.openxmlformats.org/drawingml/2006/main" name="8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102.xml><?xml version="1.0" encoding="utf-8"?>
<a:theme xmlns:a="http://schemas.openxmlformats.org/drawingml/2006/main" name="1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2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3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4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5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6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7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8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Página de Contenidos">
  <a:themeElements>
    <a:clrScheme name="6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9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10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11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4.xml><?xml version="1.0" encoding="utf-8"?>
<a:theme xmlns:a="http://schemas.openxmlformats.org/drawingml/2006/main" name="12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13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14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15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9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119.xml><?xml version="1.0" encoding="utf-8"?>
<a:theme xmlns:a="http://schemas.openxmlformats.org/drawingml/2006/main" name="16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Indice">
  <a:themeElements>
    <a:clrScheme name="6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1.xml><?xml version="1.0" encoding="utf-8"?>
<a:theme xmlns:a="http://schemas.openxmlformats.org/drawingml/2006/main" name="17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ern="0" dirty="0" smtClean="0">
            <a:solidFill>
              <a:sysClr val="window" lastClr="FFFFFF">
                <a:lumMod val="50000"/>
              </a:sysClr>
            </a:solidFill>
            <a:latin typeface="Frutiger 55 Roman" pitchFamily="34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3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4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Indice">
  <a:themeElements>
    <a:clrScheme name="5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Indice">
  <a:themeElements>
    <a:clrScheme name="7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Página de Contenidos">
  <a:themeElements>
    <a:clrScheme name="7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Página de Contenidos">
  <a:themeElements>
    <a:clrScheme name="8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Indice">
  <a:themeElements>
    <a:clrScheme name="8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SeparadorCapitulos">
  <a:themeElements>
    <a:clrScheme name="6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SeparadorCapitulos">
  <a:themeElements>
    <a:clrScheme name="7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LIARQUIAplantillaPPT">
  <a:themeElements>
    <a:clrScheme name="1_POLIARQUIAplantilla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OLIARQUIAplantillaPPT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OLIARQUIAplantilla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Página de Contenidos">
  <a:themeElements>
    <a:clrScheme name="9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9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SeparadorCapitulos">
  <a:themeElements>
    <a:clrScheme name="8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0_Página de Contenidos">
  <a:themeElements>
    <a:clrScheme name="1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Página de Contenidos">
  <a:themeElements>
    <a:clrScheme name="7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2_Página de Contenidos">
  <a:themeElements>
    <a:clrScheme name="1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9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0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2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Ind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3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4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5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6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1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7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2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3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8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4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9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5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6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0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9_Indice">
  <a:themeElements>
    <a:clrScheme name="3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7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1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8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7_Página de Contenidos">
  <a:themeElements>
    <a:clrScheme name="17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7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9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ágina de Contenidos">
  <a:themeElements>
    <a:clrScheme name="4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2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3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0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1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2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23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34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35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24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25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Indice">
  <a:themeElements>
    <a:clrScheme name="3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26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27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28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29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0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31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32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33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34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36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ágina de Contenidos">
  <a:themeElements>
    <a:clrScheme name="5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35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37_Página de Contenidos">
  <a:themeElements>
    <a:clrScheme name="20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36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18_Página de Contenidos">
  <a:themeElements>
    <a:clrScheme name="4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37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38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39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19_Página de Contenidos">
  <a:themeElements>
    <a:clrScheme name="17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7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38_Página de Contenidos">
  <a:themeElements>
    <a:clrScheme name="17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7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40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Indice">
  <a:themeElements>
    <a:clrScheme name="4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13_Página de Contenidos">
  <a:themeElements>
    <a:clrScheme name="5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>
            <a:lumMod val="85000"/>
          </a:schemeClr>
        </a:solidFill>
      </a:spPr>
      <a:bodyPr wrap="square" rtlCol="0">
        <a:spAutoFit/>
      </a:bodyPr>
      <a:lstStyle>
        <a:defPPr>
          <a:defRPr sz="1300" b="1" dirty="0" smtClean="0"/>
        </a:defPPr>
      </a:lstStyle>
    </a:txDef>
  </a:objectDefaults>
  <a:extraClrSchemeLst>
    <a:extraClrScheme>
      <a:clrScheme name="5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41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14_Página de Contenidos">
  <a:themeElements>
    <a:clrScheme name="4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2E05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10800000"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2E05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10800000"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 55 Roman" pitchFamily="34" charset="0"/>
          </a:defRPr>
        </a:defPPr>
      </a:lstStyle>
    </a:lnDef>
  </a:objectDefaults>
  <a:extraClrSchemeLst>
    <a:extraClrScheme>
      <a:clrScheme name="4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15_Página de Contenidos">
  <a:themeElements>
    <a:clrScheme name="5_Página de Contenid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Página de Contenidos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>
            <a:lumMod val="85000"/>
          </a:schemeClr>
        </a:solidFill>
      </a:spPr>
      <a:bodyPr wrap="square" rtlCol="0">
        <a:spAutoFit/>
      </a:bodyPr>
      <a:lstStyle>
        <a:defPPr>
          <a:defRPr sz="1300" b="1" dirty="0" smtClean="0"/>
        </a:defPPr>
      </a:lstStyle>
    </a:txDef>
  </a:objectDefaults>
  <a:extraClrSchemeLst>
    <a:extraClrScheme>
      <a:clrScheme name="5_Página de Contenid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Página de Contenid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Página de Contenid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42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10_Indice">
  <a:themeElements>
    <a:clrScheme name="3_Ind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Indice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Ind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Ind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d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43_SeparadorCapitulos">
  <a:themeElements>
    <a:clrScheme name="3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88.xml><?xml version="1.0" encoding="utf-8"?>
<a:theme xmlns:a="http://schemas.openxmlformats.org/drawingml/2006/main" name="3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89.xml><?xml version="1.0" encoding="utf-8"?>
<a:theme xmlns:a="http://schemas.openxmlformats.org/drawingml/2006/main" name="PoliarquiaNUEVO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SeparadorCapitulos">
  <a:themeElements>
    <a:clrScheme name="4_SeparadorCapitul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eparadorCapitulos">
      <a:majorFont>
        <a:latin typeface="Frutiger 55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eparadorCapitu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paradorCapitul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paradorCapitul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paradorCapitul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paradorCapitul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paradorCapitul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paradorCapitul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paradorCapitul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paradorCapitul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paradorCapitul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paradorCapitul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paradorCapitul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1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91.xml><?xml version="1.0" encoding="utf-8"?>
<a:theme xmlns:a="http://schemas.openxmlformats.org/drawingml/2006/main" name="2_POLIARQUIAplantillaPPT">
  <a:themeElements>
    <a:clrScheme name="1_POLIARQUIAplantilla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OLIARQUIAplantillaPPT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OLIARQUIAplantilla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LIARQUIAplantilla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LIARQUIAplantilla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2_Poliarquia">
  <a:themeElements>
    <a:clrScheme name="Personalizado 1">
      <a:dk1>
        <a:sysClr val="windowText" lastClr="000000"/>
      </a:dk1>
      <a:lt1>
        <a:sysClr val="window" lastClr="FFFFFF"/>
      </a:lt1>
      <a:dk2>
        <a:srgbClr val="4B7C81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5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6.xml><?xml version="1.0" encoding="utf-8"?>
<a:theme xmlns:a="http://schemas.openxmlformats.org/drawingml/2006/main" name="4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7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8.xml><?xml version="1.0" encoding="utf-8"?>
<a:theme xmlns:a="http://schemas.openxmlformats.org/drawingml/2006/main" name="5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99.xml><?xml version="1.0" encoding="utf-8"?>
<a:theme xmlns:a="http://schemas.openxmlformats.org/drawingml/2006/main" name="6_Poliarquia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81C34"/>
      </a:accent1>
      <a:accent2>
        <a:srgbClr val="B2B2B2"/>
      </a:accent2>
      <a:accent3>
        <a:srgbClr val="81A852"/>
      </a:accent3>
      <a:accent4>
        <a:srgbClr val="C0504D"/>
      </a:accent4>
      <a:accent5>
        <a:srgbClr val="CFB669"/>
      </a:accent5>
      <a:accent6>
        <a:srgbClr val="CD8A69"/>
      </a:accent6>
      <a:hlink>
        <a:srgbClr val="4B7C81"/>
      </a:hlink>
      <a:folHlink>
        <a:srgbClr val="7F7F7F"/>
      </a:folHlink>
    </a:clrScheme>
    <a:fontScheme name="Personalizado 1">
      <a:majorFont>
        <a:latin typeface="Frutiger 55 Roman"/>
        <a:ea typeface=""/>
        <a:cs typeface=""/>
      </a:majorFont>
      <a:minorFont>
        <a:latin typeface="Frutiger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1"/>
        </a:solidFill>
      </a:spPr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82197</TotalTime>
  <Words>3753</Words>
  <Application>Microsoft Office PowerPoint</Application>
  <PresentationFormat>Personalizado</PresentationFormat>
  <Paragraphs>720</Paragraphs>
  <Slides>88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124</vt:i4>
      </vt:variant>
      <vt:variant>
        <vt:lpstr>Vínculos</vt:lpstr>
      </vt:variant>
      <vt:variant>
        <vt:i4>68</vt:i4>
      </vt:variant>
      <vt:variant>
        <vt:lpstr>Títulos de diapositiva</vt:lpstr>
      </vt:variant>
      <vt:variant>
        <vt:i4>88</vt:i4>
      </vt:variant>
    </vt:vector>
  </HeadingPairs>
  <TitlesOfParts>
    <vt:vector size="280" baseType="lpstr">
      <vt:lpstr>Tema de Office</vt:lpstr>
      <vt:lpstr>1_POLIARQUIAplantillaPPT</vt:lpstr>
      <vt:lpstr>2_Indice</vt:lpstr>
      <vt:lpstr>3_SeparadorCapitulos</vt:lpstr>
      <vt:lpstr>4_Página de Contenidos</vt:lpstr>
      <vt:lpstr>3_Indice</vt:lpstr>
      <vt:lpstr>5_Página de Contenidos</vt:lpstr>
      <vt:lpstr>4_Indice</vt:lpstr>
      <vt:lpstr>4_SeparadorCapitulos</vt:lpstr>
      <vt:lpstr>5_SeparadorCapitulos</vt:lpstr>
      <vt:lpstr>6_Página de Contenidos</vt:lpstr>
      <vt:lpstr>6_Indice</vt:lpstr>
      <vt:lpstr>5_Indice</vt:lpstr>
      <vt:lpstr>7_Indice</vt:lpstr>
      <vt:lpstr>7_Página de Contenidos</vt:lpstr>
      <vt:lpstr>8_Página de Contenidos</vt:lpstr>
      <vt:lpstr>8_Indice</vt:lpstr>
      <vt:lpstr>6_SeparadorCapitulos</vt:lpstr>
      <vt:lpstr>7_SeparadorCapitulos</vt:lpstr>
      <vt:lpstr>9_Página de Contenidos</vt:lpstr>
      <vt:lpstr>8_SeparadorCapitulos</vt:lpstr>
      <vt:lpstr>10_Página de Contenidos</vt:lpstr>
      <vt:lpstr>11_Página de Contenidos</vt:lpstr>
      <vt:lpstr>20_Página de Contenidos</vt:lpstr>
      <vt:lpstr>21_Página de Contenidos</vt:lpstr>
      <vt:lpstr>12_Página de Contenidos</vt:lpstr>
      <vt:lpstr>9_SeparadorCapitulos</vt:lpstr>
      <vt:lpstr>10_SeparadorCapitulos</vt:lpstr>
      <vt:lpstr>22_Página de Contenidos</vt:lpstr>
      <vt:lpstr>23_Página de Contenidos</vt:lpstr>
      <vt:lpstr>24_Página de Contenidos</vt:lpstr>
      <vt:lpstr>25_Página de Contenidos</vt:lpstr>
      <vt:lpstr>26_Página de Contenidos</vt:lpstr>
      <vt:lpstr>11_SeparadorCapitulos</vt:lpstr>
      <vt:lpstr>27_Página de Contenidos</vt:lpstr>
      <vt:lpstr>12_SeparadorCapitulos</vt:lpstr>
      <vt:lpstr>13_SeparadorCapitulos</vt:lpstr>
      <vt:lpstr>28_Página de Contenidos</vt:lpstr>
      <vt:lpstr>14_SeparadorCapitulos</vt:lpstr>
      <vt:lpstr>29_Página de Contenidos</vt:lpstr>
      <vt:lpstr>15_SeparadorCapitulos</vt:lpstr>
      <vt:lpstr>16_SeparadorCapitulos</vt:lpstr>
      <vt:lpstr>30_Página de Contenidos</vt:lpstr>
      <vt:lpstr>9_Indice</vt:lpstr>
      <vt:lpstr>17_SeparadorCapitulos</vt:lpstr>
      <vt:lpstr>31_Página de Contenidos</vt:lpstr>
      <vt:lpstr>18_SeparadorCapitulos</vt:lpstr>
      <vt:lpstr>17_Página de Contenidos</vt:lpstr>
      <vt:lpstr>19_SeparadorCapitulos</vt:lpstr>
      <vt:lpstr>32_Página de Contenidos</vt:lpstr>
      <vt:lpstr>33_Página de Contenidos</vt:lpstr>
      <vt:lpstr>20_SeparadorCapitulos</vt:lpstr>
      <vt:lpstr>21_SeparadorCapitulos</vt:lpstr>
      <vt:lpstr>22_SeparadorCapitulos</vt:lpstr>
      <vt:lpstr>23_SeparadorCapitulos</vt:lpstr>
      <vt:lpstr>34_Página de Contenidos</vt:lpstr>
      <vt:lpstr>35_Página de Contenidos</vt:lpstr>
      <vt:lpstr>24_SeparadorCapitulos</vt:lpstr>
      <vt:lpstr>25_SeparadorCapitulos</vt:lpstr>
      <vt:lpstr>26_SeparadorCapitulos</vt:lpstr>
      <vt:lpstr>27_SeparadorCapitulos</vt:lpstr>
      <vt:lpstr>28_SeparadorCapitulos</vt:lpstr>
      <vt:lpstr>29_SeparadorCapitulos</vt:lpstr>
      <vt:lpstr>30_SeparadorCapitulos</vt:lpstr>
      <vt:lpstr>31_SeparadorCapitulos</vt:lpstr>
      <vt:lpstr>32_SeparadorCapitulos</vt:lpstr>
      <vt:lpstr>33_SeparadorCapitulos</vt:lpstr>
      <vt:lpstr>34_SeparadorCapitulos</vt:lpstr>
      <vt:lpstr>36_Página de Contenidos</vt:lpstr>
      <vt:lpstr>35_SeparadorCapitulos</vt:lpstr>
      <vt:lpstr>37_Página de Contenidos</vt:lpstr>
      <vt:lpstr>36_SeparadorCapitulos</vt:lpstr>
      <vt:lpstr>18_Página de Contenidos</vt:lpstr>
      <vt:lpstr>37_SeparadorCapitulos</vt:lpstr>
      <vt:lpstr>38_SeparadorCapitulos</vt:lpstr>
      <vt:lpstr>39_SeparadorCapitulos</vt:lpstr>
      <vt:lpstr>19_Página de Contenidos</vt:lpstr>
      <vt:lpstr>38_Página de Contenidos</vt:lpstr>
      <vt:lpstr>40_SeparadorCapitulos</vt:lpstr>
      <vt:lpstr>13_Página de Contenidos</vt:lpstr>
      <vt:lpstr>41_SeparadorCapitulos</vt:lpstr>
      <vt:lpstr>14_Página de Contenidos</vt:lpstr>
      <vt:lpstr>15_Página de Contenidos</vt:lpstr>
      <vt:lpstr>42_SeparadorCapitulos</vt:lpstr>
      <vt:lpstr>10_Indice</vt:lpstr>
      <vt:lpstr>43_SeparadorCapitulos</vt:lpstr>
      <vt:lpstr>Poliarquia</vt:lpstr>
      <vt:lpstr>3_Poliarquia</vt:lpstr>
      <vt:lpstr>PoliarquiaNUEVO</vt:lpstr>
      <vt:lpstr>1_Poliarquia</vt:lpstr>
      <vt:lpstr>2_POLIARQUIAplantillaPPT</vt:lpstr>
      <vt:lpstr>3_Diseño personalizado</vt:lpstr>
      <vt:lpstr>2_Poliarquia</vt:lpstr>
      <vt:lpstr>4_Diseño personalizado</vt:lpstr>
      <vt:lpstr>Diseño personalizado</vt:lpstr>
      <vt:lpstr>4_Poliarquia</vt:lpstr>
      <vt:lpstr>2_Diseño personalizado</vt:lpstr>
      <vt:lpstr>5_Poliarquia</vt:lpstr>
      <vt:lpstr>6_Poliarquia</vt:lpstr>
      <vt:lpstr>7_Poliarquia</vt:lpstr>
      <vt:lpstr>8_Poliarquia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1_Diseño personalizado</vt:lpstr>
      <vt:lpstr>12_Tema de Office</vt:lpstr>
      <vt:lpstr>13_Tema de Office</vt:lpstr>
      <vt:lpstr>14_Tema de Office</vt:lpstr>
      <vt:lpstr>15_Tema de Office</vt:lpstr>
      <vt:lpstr>9_Poliarquia</vt:lpstr>
      <vt:lpstr>16_Tema de Office</vt:lpstr>
      <vt:lpstr>5_Diseño personalizado</vt:lpstr>
      <vt:lpstr>17_Tema de Office</vt:lpstr>
      <vt:lpstr>6_Diseño personalizado</vt:lpstr>
      <vt:lpstr>7_Diseño personalizado</vt:lpstr>
      <vt:lpstr>8_Diseño personalizado</vt:lpstr>
      <vt:lpstr>\\server\data\TRABAJOS\Activos\ENCUESTA CULTURA CONSTITUCIONAL\INFORME\Informe CON23 Completo.xlsx!Situación del país![Informe CON23 Completo.xlsx]Situación del país 5 Gráfico</vt:lpstr>
      <vt:lpstr>\\server\data\TRABAJOS\Activos\ENCUESTA CULTURA CONSTITUCIONAL\INFORME\Informe CON23 Completo.xlsx!Cruces![Informe CON23 Completo.xlsx]Cruces 46 Gráfico</vt:lpstr>
      <vt:lpstr>\\server\data\TRABAJOS\Activos\ENCUESTA CULTURA CONSTITUCIONAL\INFORME\Informe CON23 Completo.xlsx!Situación del país![Informe CON23 Completo.xlsx]Situación del país 7 Gráfico</vt:lpstr>
      <vt:lpstr>\\server\data\TRABAJOS\Activos\ENCUESTA CULTURA CONSTITUCIONAL\INFORME\Informe CON23 Completo.xlsx!Situación del país![Informe CON23 Completo.xlsx]Situación del país 6 Gráfico</vt:lpstr>
      <vt:lpstr>\\server\data\TRABAJOS\Activos\ENCUESTA CULTURA CONSTITUCIONAL\INFORME\Informe CON23 Completo.xlsx!Cruces![Informe CON23 Completo.xlsx]Cruces 47 Gráfico</vt:lpstr>
      <vt:lpstr>\\server\data\TRABAJOS\Activos\ENCUESTA CULTURA CONSTITUCIONAL\INFORME\Informe CON23 Completo.xlsx!Situación del país![Informe CON23 Completo.xlsx]Situación del país 8 Gráfico</vt:lpstr>
      <vt:lpstr>\\server\data\TRABAJOS\Activos\ENCUESTA CULTURA CONSTITUCIONAL\INFORME\Informe CON23 Completo.xlsx!Coyuntura![Informe CON23 Completo.xlsx]Coyuntura 2 Gráfico</vt:lpstr>
      <vt:lpstr>\\server\data\TRABAJOS\Activos\ENCUESTA CULTURA CONSTITUCIONAL\INFORME\Informe CON23 Completo.xlsx!Coyuntura![Informe CON23 Completo.xlsx]Coyuntura 4 Gráfico</vt:lpstr>
      <vt:lpstr>\\server\data\TRABAJOS\Activos\ENCUESTA CULTURA CONSTITUCIONAL\INFORME\Informe CON23 Completo.xlsx!Sociedad![Informe CON23 Completo.xlsx]Sociedad 2 Gráfico</vt:lpstr>
      <vt:lpstr>\\server\data\TRABAJOS\Activos\ENCUESTA CULTURA CONSTITUCIONAL\INFORME\Informe CON23 Completo.xlsx!Sociedad![Informe CON23 Completo.xlsx]Sociedad Chart 16-1</vt:lpstr>
      <vt:lpstr>\\server\data\TRABAJOS\Activos\ENCUESTA CULTURA CONSTITUCIONAL\INFORME\Informe CON23 Completo.xlsx!Sociedad![Informe CON23 Completo.xlsx]Sociedad 8 Gráfico</vt:lpstr>
      <vt:lpstr>\\server\data\TRABAJOS\Activos\ENCUESTA CULTURA CONSTITUCIONAL\INFORME\Informe CON23 Completo.xlsx!Cruces![Informe CON23 Completo.xlsx]Cruces 48 Gráfico</vt:lpstr>
      <vt:lpstr>\\server\data\TRABAJOS\Activos\ENCUESTA CULTURA CONSTITUCIONAL\INFORME\Informe CON23 Completo.xlsx!Sociedad![Informe CON23 Completo.xlsx]Sociedad Chart 16</vt:lpstr>
      <vt:lpstr>\\server\data\TRABAJOS\Activos\ENCUESTA CULTURA CONSTITUCIONAL\INFORME\Informe CON23 Completo.xlsx!Sociedad![Informe CON23 Completo.xlsx]Sociedad 9 Gráfico</vt:lpstr>
      <vt:lpstr>\\server\data\TRABAJOS\Activos\ENCUESTA CULTURA CONSTITUCIONAL\INFORME\Informe CON23 Completo.xlsx!Sociedad![Informe CON23 Completo.xlsx]Sociedad 5 Gráfico</vt:lpstr>
      <vt:lpstr>\\server\data\TRABAJOS\Activos\ENCUESTA CULTURA CONSTITUCIONAL\INFORME\Informe CON23 Completo.xlsx!Justicia-Democracia![Informe CON23 Completo.xlsx]Justicia-Democracia 27 Gráfico</vt:lpstr>
      <vt:lpstr>\\server\data\TRABAJOS\Activos\ENCUESTA CULTURA CONSTITUCIONAL\INFORME\Informe CON23 Completo.xlsx!Justicia-Democracia![Informe CON23 Completo.xlsx]Justicia-Democracia 31 Gráfico</vt:lpstr>
      <vt:lpstr>\\server\data\TRABAJOS\Activos\ENCUESTA CULTURA CONSTITUCIONAL\INFORME\Informe CON23 Completo.xlsx!Justicia-Democracia![Informe CON23 Completo.xlsx]Justicia-Democracia 17 Gráfico</vt:lpstr>
      <vt:lpstr>\\server\data\TRABAJOS\Activos\ENCUESTA CULTURA CONSTITUCIONAL\INFORME\Informe CON23 Completo.xlsx!Justicia-Democracia![Informe CON23 Completo.xlsx]Justicia-Democracia 18 Gráfico</vt:lpstr>
      <vt:lpstr>\\server\data\TRABAJOS\Activos\ENCUESTA CULTURA CONSTITUCIONAL\INFORME\Informe CON23 Completo.xlsx!Cruces![Informe CON23 Completo.xlsx]Cruces 50 Gráfico</vt:lpstr>
      <vt:lpstr>\\server\data\TRABAJOS\Activos\ENCUESTA CULTURA CONSTITUCIONAL\INFORME\Informe CON23 Completo.xlsx!Justicia-Democracia![Informe CON23 Completo.xlsx]Justicia-Democracia 35 Gráfico</vt:lpstr>
      <vt:lpstr>\\server\data\TRABAJOS\Activos\ENCUESTA CULTURA CONSTITUCIONAL\INFORME\Informe CON23 Completo.xlsx!Justicia-Democracia![Informe CON23 Completo.xlsx]Justicia-Democracia 22 Gráfico</vt:lpstr>
      <vt:lpstr>\\server\data\TRABAJOS\Activos\ENCUESTA CULTURA CONSTITUCIONAL\INFORME\Informe CON23 Completo.xlsx!Justicia-Democracia![Informe CON23 Completo.xlsx]Justicia-Democracia 15 Gráfico</vt:lpstr>
      <vt:lpstr>\\server\data\TRABAJOS\Activos\ENCUESTA CULTURA CONSTITUCIONAL\INFORME\Informe CON23 Completo.xlsx!Justicia-Democracia![Informe CON23 Completo.xlsx]Justicia-Democracia 30 Gráfico</vt:lpstr>
      <vt:lpstr>\\server\data\TRABAJOS\Activos\ENCUESTA CULTURA CONSTITUCIONAL\INFORME\Informe CON23 Completo.xlsx!Justicia-Democracia![Informe CON23 Completo.xlsx]Justicia-Democracia 23 Gráfico</vt:lpstr>
      <vt:lpstr>\\server\data\TRABAJOS\Activos\ENCUESTA CULTURA CONSTITUCIONAL\INFORME\Informe CON23 Completo.xlsx!Congreso Nacional![Informe CON23 Completo.xlsx]Congreso Nacional 30 Gráfico</vt:lpstr>
      <vt:lpstr>\\server\data\TRABAJOS\Activos\ENCUESTA CULTURA CONSTITUCIONAL\INFORME\Informe CON23 Completo.xlsx!Congreso Nacional![Informe CON23 Completo.xlsx]Congreso Nacional 1 Gráfico</vt:lpstr>
      <vt:lpstr>\\server\data\TRABAJOS\Activos\ENCUESTA CULTURA CONSTITUCIONAL\INFORME\Informe CON23 Completo.xlsx!Congreso Nacional![Informe CON23 Completo.xlsx]Congreso Nacional 31 Gráfico</vt:lpstr>
      <vt:lpstr>\\server\data\TRABAJOS\Activos\ENCUESTA CULTURA CONSTITUCIONAL\INFORME\Informe CON23 Completo.xlsx!Congreso Nacional![Informe CON23 Completo.xlsx]Congreso Nacional 2 Gráfico</vt:lpstr>
      <vt:lpstr>\\server\data\TRABAJOS\Activos\ENCUESTA CULTURA CONSTITUCIONAL\INFORME\Informe CON23 Completo.xlsx!Congreso Nacional![Informe CON23 Completo.xlsx]Congreso Nacional 3 Gráfico</vt:lpstr>
      <vt:lpstr>\\server\data\TRABAJOS\Activos\ENCUESTA CULTURA CONSTITUCIONAL\INFORME\Informe CON23 Completo.xlsx!Congreso Nacional![Informe CON23 Completo.xlsx]Congreso Nacional 32 Gráfico</vt:lpstr>
      <vt:lpstr>\\server\data\TRABAJOS\Activos\ENCUESTA CULTURA CONSTITUCIONAL\INFORME\Informe CON23 Completo.xlsx!Congreso Nacional![Informe CON23 Completo.xlsx]Congreso Nacional 24 Gráfico</vt:lpstr>
      <vt:lpstr>\\server\data\TRABAJOS\Activos\ENCUESTA CULTURA CONSTITUCIONAL\INFORME\Informe CON23 Completo.xlsx!Congreso Nacional![Informe CON23 Completo.xlsx]Congreso Nacional 33 Gráfico</vt:lpstr>
      <vt:lpstr>\\server\data\TRABAJOS\Activos\ENCUESTA CULTURA CONSTITUCIONAL\INFORME\Informe CON23 Completo.xlsx!Congreso Nacional![Informe CON23 Completo.xlsx]Congreso Nacional 17 Gráfico</vt:lpstr>
      <vt:lpstr>\\server\data\TRABAJOS\Activos\ENCUESTA CULTURA CONSTITUCIONAL\INFORME\Informe CON23 Completo.xlsx!Justicia-Democracia![Informe CON23 Completo.xlsx]Justicia-Democracia 33 Gráfico</vt:lpstr>
      <vt:lpstr>\\server\data\TRABAJOS\Activos\ENCUESTA CULTURA CONSTITUCIONAL\INFORME\Informe CON23 Completo.xlsx!Justicia-Democracia![Informe CON23 Completo.xlsx]Justicia-Democracia 26 Gráfico</vt:lpstr>
      <vt:lpstr>\\server\data\TRABAJOS\Activos\ENCUESTA CULTURA CONSTITUCIONAL\INFORME\Informe CON23 Completo.xlsx!Justicia-Democracia![Informe CON23 Completo.xlsx]Justicia-Democracia 16 Gráfico</vt:lpstr>
      <vt:lpstr>\\server\data\TRABAJOS\Activos\ENCUESTA CULTURA CONSTITUCIONAL\INFORME\Informe CON23 Completo.xlsx!Justicia-Democracia![Informe CON23 Completo.xlsx]Justicia-Democracia 34 Gráfico</vt:lpstr>
      <vt:lpstr>\\server\data\TRABAJOS\Activos\ENCUESTA CULTURA CONSTITUCIONAL\INFORME\Informe CON23 Completo.xlsx!Justicia-Democracia![Informe CON23 Completo.xlsx]Justicia-Democracia 7 Gráfico</vt:lpstr>
      <vt:lpstr>\\server\data\TRABAJOS\Activos\ENCUESTA CULTURA CONSTITUCIONAL\INFORME\Informe CON23 Completo.xlsx!Justicia-Democracia![Informe CON23 Completo.xlsx]Justicia-Democracia 8 Gráfico</vt:lpstr>
      <vt:lpstr>\\server\data\TRABAJOS\Activos\ENCUESTA CULTURA CONSTITUCIONAL\INFORME\Informe CON23 Completo.xlsx!Justicia-Democracia![Informe CON23 Completo.xlsx]Justicia-Democracia 39 Gráfico</vt:lpstr>
      <vt:lpstr>\\server\data\TRABAJOS\Activos\ENCUESTA CULTURA CONSTITUCIONAL\INFORME\Informe CON23 Completo.xlsx!Justicia-Democracia![Informe CON23 Completo.xlsx]Justicia-Democracia 9 Gráfico</vt:lpstr>
      <vt:lpstr>\\server\data\TRABAJOS\Activos\ENCUESTA CULTURA CONSTITUCIONAL\INFORME\Informe CON23 Completo.xlsx!Congreso Nacional![Informe CON23 Completo.xlsx]Congreso Nacional 8 Gráfico</vt:lpstr>
      <vt:lpstr>\\server\data\TRABAJOS\Activos\ENCUESTA CULTURA CONSTITUCIONAL\INFORME\Informe CON23 Completo.xlsx!Cruces![Informe CON23 Completo.xlsx]Cruces 51 Gráfico</vt:lpstr>
      <vt:lpstr>\\server\data\TRABAJOS\Activos\ENCUESTA CULTURA CONSTITUCIONAL\INFORME\Informe CON23 Completo.xlsx!Congreso Nacional![Informe CON23 Completo.xlsx]Congreso Nacional 21 Gráfico</vt:lpstr>
      <vt:lpstr>\\server\data\TRABAJOS\Activos\ENCUESTA CULTURA CONSTITUCIONAL\INFORME\Informe CON23 Completo.xlsx!Congreso Nacional![Informe CON23 Completo.xlsx]Congreso Nacional 12 Gráfico</vt:lpstr>
      <vt:lpstr>\\server\data\TRABAJOS\Activos\ENCUESTA CULTURA CONSTITUCIONAL\INFORME\Informe CON23 Completo.xlsx!Congreso Nacional![Informe CON23 Completo.xlsx]Congreso Nacional 23 Gráfico</vt:lpstr>
      <vt:lpstr>\\server\data\TRABAJOS\Activos\ENCUESTA CULTURA CONSTITUCIONAL\INFORME\Informe CON23 Completo.xlsx!Congreso Nacional![Informe CON23 Completo.xlsx]Congreso Nacional 13 Gráfico</vt:lpstr>
      <vt:lpstr>\\server\data\TRABAJOS\Activos\ENCUESTA CULTURA CONSTITUCIONAL\INFORME\Informe CON23 Completo.xlsx!Congreso Nacional![Informe CON23 Completo.xlsx]Congreso Nacional 14 Gráfico</vt:lpstr>
      <vt:lpstr>\\server\data\TRABAJOS\Activos\ENCUESTA CULTURA CONSTITUCIONAL\INFORME\Informe CON23 Completo.xlsx!Congreso Nacional![Informe CON23 Completo.xlsx]Congreso Nacional 29 Gráfico</vt:lpstr>
      <vt:lpstr>\\server\data\TRABAJOS\Activos\ENCUESTA CULTURA CONSTITUCIONAL\INFORME\Informe CON23 Completo.xlsx!Congreso Nacional![Informe CON23 Completo.xlsx]Congreso Nacional 15 Gráfico</vt:lpstr>
      <vt:lpstr>\\server\data\TRABAJOS\Activos\ENCUESTA CULTURA CONSTITUCIONAL\INFORME\Informe CON23 Completo.xlsx!Leyes![Informe CON23 Completo.xlsx]Leyes 1 Gráfico</vt:lpstr>
      <vt:lpstr>\\server\data\TRABAJOS\Activos\ENCUESTA CULTURA CONSTITUCIONAL\INFORME\Informe CON23 Completo.xlsx!Leyes![Informe CON23 Completo.xlsx]Leyes 6 Gráfico</vt:lpstr>
      <vt:lpstr>\\server\data\TRABAJOS\Activos\ENCUESTA CULTURA CONSTITUCIONAL\INFORME\Informe CON23 Completo.xlsx!Leyes![Informe CON23 Completo.xlsx]Leyes 9 Gráfico</vt:lpstr>
      <vt:lpstr>\\server\data\TRABAJOS\Activos\ENCUESTA CULTURA CONSTITUCIONAL\INFORME\Informe CON23 Completo.xlsx!Cruces![Informe CON23 Completo.xlsx]Cruces 49 Gráfico</vt:lpstr>
      <vt:lpstr>\\server\data\TRABAJOS\Activos\ENCUESTA CULTURA CONSTITUCIONAL\INFORME\Informe CON23 Completo.xlsx!Leyes![Informe CON23 Completo.xlsx]Leyes 18 Gráfico</vt:lpstr>
      <vt:lpstr>\\server\data\TRABAJOS\Activos\ENCUESTA CULTURA CONSTITUCIONAL\INFORME\Informe CON23 Completo.xlsx!Constitución![Informe CON23 Completo.xlsx]Constitución 8 Gráfico</vt:lpstr>
      <vt:lpstr>\\server\data\TRABAJOS\Activos\ENCUESTA CULTURA CONSTITUCIONAL\INFORME\Informe CON23 Completo.xlsx!Constitución![Informe CON23 Completo.xlsx]Constitución 3 Gráfico</vt:lpstr>
      <vt:lpstr>\\server\data\TRABAJOS\Activos\ENCUESTA CULTURA CONSTITUCIONAL\INFORME\Informe CON23 Completo.xlsx!Constitución![Informe CON23 Completo.xlsx]Constitución 9 Gráfico</vt:lpstr>
      <vt:lpstr>\\server\data\TRABAJOS\Activos\ENCUESTA CULTURA CONSTITUCIONAL\INFORME\Informe CON23 Completo.xlsx!Constitución![Informe CON23 Completo.xlsx]Constitución 4 Gráfico</vt:lpstr>
      <vt:lpstr>\\server\data\TRABAJOS\Activos\ENCUESTA CULTURA CONSTITUCIONAL\INFORME\Informe CON23 Completo.xlsx!Constitución![Informe CON23 Completo.xlsx]Constitución 10 Gráfico</vt:lpstr>
      <vt:lpstr>\\server\data\TRABAJOS\Activos\ENCUESTA CULTURA CONSTITUCIONAL\INFORME\Informe CON23 Completo.xlsx!Constitución![Informe CON23 Completo.xlsx]Constitución 6 Gráfico</vt:lpstr>
      <vt:lpstr>\\server\data\TRABAJOS\Activos\ENCUESTA CULTURA CONSTITUCIONAL\INFORME\Informe CON23 Completo.xlsx!Tablas![Informe CON23 Completo.xlsx]Tablas 1 Gráfico</vt:lpstr>
      <vt:lpstr>\\server\data\TRABAJOS\Activos\ENCUESTA CULTURA CONSTITUCIONAL\INFORME\Informe CON23 Completo.xlsx!Tablas![Informe CON23 Completo.xlsx]Tablas 4 Gráfico</vt:lpstr>
      <vt:lpstr>\\server\data\TRABAJOS\Activos\ENCUESTA CULTURA CONSTITUCIONAL\INFORME\Informe CON23 Completo.xlsx!Tablas![Informe CON23 Completo.xlsx]Tablas 5 Gráfico</vt:lpstr>
      <vt:lpstr>\\server\data\TRABAJOS\Activos\ENCUESTA CULTURA CONSTITUCIONAL\INFORME\Informe CON23 Completo.xlsx!Tablas![Informe CON23 Completo.xlsx]Tablas 2 Gráfico</vt:lpstr>
      <vt:lpstr>\\server\data\TRABAJOS\Activos\ENCUESTA CULTURA CONSTITUCIONAL\INFORME\Informe CON23 Completo.xlsx!Congreso Nacional![Informe CON23 Completo.xlsx]Congreso Nacional 20 Gráfico</vt:lpstr>
      <vt:lpstr>\\server\data\TRABAJOS\Activos\ENCUESTA CULTURA CONSTITUCIONAL\INFORME\Informe CON23 Completo.xlsx!Congreso Nacional![Informe CON23 Completo.xlsx]Congreso Nacional 27 Gráfico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PC4</dc:creator>
  <cp:lastModifiedBy>Camila</cp:lastModifiedBy>
  <cp:revision>9918</cp:revision>
  <dcterms:created xsi:type="dcterms:W3CDTF">2006-06-16T19:59:18Z</dcterms:created>
  <dcterms:modified xsi:type="dcterms:W3CDTF">2023-10-18T04:45:41Z</dcterms:modified>
</cp:coreProperties>
</file>